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78" r:id="rId2"/>
    <p:sldId id="279" r:id="rId3"/>
    <p:sldId id="280" r:id="rId4"/>
    <p:sldId id="282" r:id="rId5"/>
    <p:sldId id="283" r:id="rId6"/>
    <p:sldId id="284" r:id="rId7"/>
    <p:sldId id="285" r:id="rId8"/>
    <p:sldId id="286" r:id="rId9"/>
    <p:sldId id="287" r:id="rId10"/>
    <p:sldId id="288" r:id="rId11"/>
    <p:sldId id="330" r:id="rId12"/>
    <p:sldId id="289" r:id="rId13"/>
    <p:sldId id="290" r:id="rId14"/>
    <p:sldId id="291" r:id="rId15"/>
    <p:sldId id="292" r:id="rId16"/>
    <p:sldId id="294" r:id="rId17"/>
    <p:sldId id="295" r:id="rId18"/>
    <p:sldId id="299" r:id="rId19"/>
    <p:sldId id="300" r:id="rId20"/>
    <p:sldId id="301" r:id="rId21"/>
    <p:sldId id="303" r:id="rId22"/>
    <p:sldId id="304" r:id="rId23"/>
    <p:sldId id="305" r:id="rId24"/>
    <p:sldId id="324" r:id="rId25"/>
    <p:sldId id="329" r:id="rId26"/>
    <p:sldId id="325" r:id="rId27"/>
    <p:sldId id="326" r:id="rId28"/>
    <p:sldId id="327" r:id="rId29"/>
    <p:sldId id="328" r:id="rId30"/>
    <p:sldId id="322" r:id="rId31"/>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5" autoAdjust="0"/>
    <p:restoredTop sz="94660"/>
  </p:normalViewPr>
  <p:slideViewPr>
    <p:cSldViewPr snapToGrid="0">
      <p:cViewPr varScale="1">
        <p:scale>
          <a:sx n="74" d="100"/>
          <a:sy n="74" d="100"/>
        </p:scale>
        <p:origin x="45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0A6B68-ACA3-46BF-9DDE-1B25CAC68CD8}" type="datetimeFigureOut">
              <a:rPr lang="es-MX" smtClean="0"/>
              <a:t>10/11/2016</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4816FD-6541-4F9E-BE43-D36ADD5B6D30}" type="slidenum">
              <a:rPr lang="es-MX" smtClean="0"/>
              <a:t>‹Nº›</a:t>
            </a:fld>
            <a:endParaRPr lang="es-MX"/>
          </a:p>
        </p:txBody>
      </p:sp>
    </p:spTree>
    <p:extLst>
      <p:ext uri="{BB962C8B-B14F-4D97-AF65-F5344CB8AC3E}">
        <p14:creationId xmlns:p14="http://schemas.microsoft.com/office/powerpoint/2010/main" val="25492248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dirty="0" smtClean="0"/>
              <a:t>7 estaciones en</a:t>
            </a:r>
            <a:r>
              <a:rPr lang="es-MX" baseline="0" dirty="0" smtClean="0"/>
              <a:t> 27 km, tren sencillo de 4 carros (1,130… 230 sentados y 900 parados). Horas pico matutinas cada 6 minutos, cada 8 min vespertinos y 10 minutos horas intermedias, así como cada 15 min horas valle y sábados y domingos entre 10 y 15 min. Cortos 12.8 Km y largo 27 km</a:t>
            </a:r>
            <a:endParaRPr lang="es-MX" dirty="0"/>
          </a:p>
        </p:txBody>
      </p:sp>
      <p:sp>
        <p:nvSpPr>
          <p:cNvPr id="4" name="Marcador de número de diapositiva 3"/>
          <p:cNvSpPr>
            <a:spLocks noGrp="1"/>
          </p:cNvSpPr>
          <p:nvPr>
            <p:ph type="sldNum" sz="quarter" idx="10"/>
          </p:nvPr>
        </p:nvSpPr>
        <p:spPr/>
        <p:txBody>
          <a:bodyPr/>
          <a:lstStyle/>
          <a:p>
            <a:fld id="{13DE243E-8C05-4009-AB9B-353BC31F8872}" type="slidenum">
              <a:rPr lang="es-MX" smtClean="0">
                <a:solidFill>
                  <a:prstClr val="black"/>
                </a:solidFill>
              </a:rPr>
              <a:pPr/>
              <a:t>4</a:t>
            </a:fld>
            <a:endParaRPr lang="es-MX">
              <a:solidFill>
                <a:prstClr val="black"/>
              </a:solidFill>
            </a:endParaRPr>
          </a:p>
        </p:txBody>
      </p:sp>
    </p:spTree>
    <p:extLst>
      <p:ext uri="{BB962C8B-B14F-4D97-AF65-F5344CB8AC3E}">
        <p14:creationId xmlns:p14="http://schemas.microsoft.com/office/powerpoint/2010/main" val="184739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MX"/>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s-MX"/>
          </a:p>
        </p:txBody>
      </p:sp>
      <p:sp>
        <p:nvSpPr>
          <p:cNvPr id="4" name="Marcador de fecha 3"/>
          <p:cNvSpPr>
            <a:spLocks noGrp="1"/>
          </p:cNvSpPr>
          <p:nvPr>
            <p:ph type="dt" sz="half" idx="10"/>
          </p:nvPr>
        </p:nvSpPr>
        <p:spPr/>
        <p:txBody>
          <a:bodyPr/>
          <a:lstStyle/>
          <a:p>
            <a:fld id="{693C9480-AEA8-41D2-A935-EDEF07D1353F}" type="datetimeFigureOut">
              <a:rPr lang="es-MX" smtClean="0"/>
              <a:t>10/11/2016</a:t>
            </a:fld>
            <a:endParaRPr lang="es-MX" dirty="0"/>
          </a:p>
        </p:txBody>
      </p:sp>
      <p:sp>
        <p:nvSpPr>
          <p:cNvPr id="5" name="Marcador de pie de página 4"/>
          <p:cNvSpPr>
            <a:spLocks noGrp="1"/>
          </p:cNvSpPr>
          <p:nvPr>
            <p:ph type="ftr" sz="quarter" idx="11"/>
          </p:nvPr>
        </p:nvSpPr>
        <p:spPr/>
        <p:txBody>
          <a:bodyPr/>
          <a:lstStyle/>
          <a:p>
            <a:endParaRPr lang="es-MX" dirty="0"/>
          </a:p>
        </p:txBody>
      </p:sp>
      <p:sp>
        <p:nvSpPr>
          <p:cNvPr id="6" name="Marcador de número de diapositiva 5"/>
          <p:cNvSpPr>
            <a:spLocks noGrp="1"/>
          </p:cNvSpPr>
          <p:nvPr>
            <p:ph type="sldNum" sz="quarter" idx="12"/>
          </p:nvPr>
        </p:nvSpPr>
        <p:spPr/>
        <p:txBody>
          <a:bodyPr/>
          <a:lstStyle/>
          <a:p>
            <a:fld id="{B0F0FCF9-4E6B-497A-9FED-AB94AD955822}" type="slidenum">
              <a:rPr lang="es-MX" smtClean="0"/>
              <a:t>‹Nº›</a:t>
            </a:fld>
            <a:endParaRPr lang="es-MX" dirty="0"/>
          </a:p>
        </p:txBody>
      </p:sp>
    </p:spTree>
    <p:extLst>
      <p:ext uri="{BB962C8B-B14F-4D97-AF65-F5344CB8AC3E}">
        <p14:creationId xmlns:p14="http://schemas.microsoft.com/office/powerpoint/2010/main" val="4316312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fld id="{693C9480-AEA8-41D2-A935-EDEF07D1353F}" type="datetimeFigureOut">
              <a:rPr lang="es-MX" smtClean="0"/>
              <a:t>10/11/2016</a:t>
            </a:fld>
            <a:endParaRPr lang="es-MX" dirty="0"/>
          </a:p>
        </p:txBody>
      </p:sp>
      <p:sp>
        <p:nvSpPr>
          <p:cNvPr id="5" name="Marcador de pie de página 4"/>
          <p:cNvSpPr>
            <a:spLocks noGrp="1"/>
          </p:cNvSpPr>
          <p:nvPr>
            <p:ph type="ftr" sz="quarter" idx="11"/>
          </p:nvPr>
        </p:nvSpPr>
        <p:spPr/>
        <p:txBody>
          <a:bodyPr/>
          <a:lstStyle/>
          <a:p>
            <a:endParaRPr lang="es-MX" dirty="0"/>
          </a:p>
        </p:txBody>
      </p:sp>
      <p:sp>
        <p:nvSpPr>
          <p:cNvPr id="6" name="Marcador de número de diapositiva 5"/>
          <p:cNvSpPr>
            <a:spLocks noGrp="1"/>
          </p:cNvSpPr>
          <p:nvPr>
            <p:ph type="sldNum" sz="quarter" idx="12"/>
          </p:nvPr>
        </p:nvSpPr>
        <p:spPr/>
        <p:txBody>
          <a:bodyPr/>
          <a:lstStyle/>
          <a:p>
            <a:fld id="{B0F0FCF9-4E6B-497A-9FED-AB94AD955822}" type="slidenum">
              <a:rPr lang="es-MX" smtClean="0"/>
              <a:t>‹Nº›</a:t>
            </a:fld>
            <a:endParaRPr lang="es-MX" dirty="0"/>
          </a:p>
        </p:txBody>
      </p:sp>
    </p:spTree>
    <p:extLst>
      <p:ext uri="{BB962C8B-B14F-4D97-AF65-F5344CB8AC3E}">
        <p14:creationId xmlns:p14="http://schemas.microsoft.com/office/powerpoint/2010/main" val="22923041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693C9480-AEA8-41D2-A935-EDEF07D1353F}" type="datetimeFigureOut">
              <a:rPr lang="es-MX" smtClean="0"/>
              <a:t>10/11/2016</a:t>
            </a:fld>
            <a:endParaRPr lang="es-MX" dirty="0"/>
          </a:p>
        </p:txBody>
      </p:sp>
      <p:sp>
        <p:nvSpPr>
          <p:cNvPr id="5" name="Marcador de pie de página 4"/>
          <p:cNvSpPr>
            <a:spLocks noGrp="1"/>
          </p:cNvSpPr>
          <p:nvPr>
            <p:ph type="ftr" sz="quarter" idx="11"/>
          </p:nvPr>
        </p:nvSpPr>
        <p:spPr/>
        <p:txBody>
          <a:bodyPr/>
          <a:lstStyle/>
          <a:p>
            <a:endParaRPr lang="es-MX" dirty="0"/>
          </a:p>
        </p:txBody>
      </p:sp>
      <p:sp>
        <p:nvSpPr>
          <p:cNvPr id="6" name="Marcador de número de diapositiva 5"/>
          <p:cNvSpPr>
            <a:spLocks noGrp="1"/>
          </p:cNvSpPr>
          <p:nvPr>
            <p:ph type="sldNum" sz="quarter" idx="12"/>
          </p:nvPr>
        </p:nvSpPr>
        <p:spPr/>
        <p:txBody>
          <a:bodyPr/>
          <a:lstStyle/>
          <a:p>
            <a:fld id="{B0F0FCF9-4E6B-497A-9FED-AB94AD955822}" type="slidenum">
              <a:rPr lang="es-MX" smtClean="0"/>
              <a:t>‹Nº›</a:t>
            </a:fld>
            <a:endParaRPr lang="es-MX" dirty="0"/>
          </a:p>
        </p:txBody>
      </p:sp>
    </p:spTree>
    <p:extLst>
      <p:ext uri="{BB962C8B-B14F-4D97-AF65-F5344CB8AC3E}">
        <p14:creationId xmlns:p14="http://schemas.microsoft.com/office/powerpoint/2010/main" val="36792708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contenido 2"/>
          <p:cNvSpPr>
            <a:spLocks noGrp="1"/>
          </p:cNvSpPr>
          <p:nvPr>
            <p:ph sz="half" idx="1"/>
          </p:nvPr>
        </p:nvSpPr>
        <p:spPr>
          <a:xfrm>
            <a:off x="838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contenido 3"/>
          <p:cNvSpPr>
            <a:spLocks noGrp="1"/>
          </p:cNvSpPr>
          <p:nvPr>
            <p:ph sz="half" idx="2"/>
          </p:nvPr>
        </p:nvSpPr>
        <p:spPr>
          <a:xfrm>
            <a:off x="6172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Marcador de fecha 4"/>
          <p:cNvSpPr>
            <a:spLocks noGrp="1"/>
          </p:cNvSpPr>
          <p:nvPr>
            <p:ph type="dt" sz="half" idx="10"/>
          </p:nvPr>
        </p:nvSpPr>
        <p:spPr/>
        <p:txBody>
          <a:bodyPr/>
          <a:lstStyle/>
          <a:p>
            <a:fld id="{693C9480-AEA8-41D2-A935-EDEF07D1353F}" type="datetimeFigureOut">
              <a:rPr lang="es-MX" smtClean="0"/>
              <a:t>10/11/2016</a:t>
            </a:fld>
            <a:endParaRPr lang="es-MX" dirty="0"/>
          </a:p>
        </p:txBody>
      </p:sp>
      <p:sp>
        <p:nvSpPr>
          <p:cNvPr id="6" name="Marcador de pie de página 5"/>
          <p:cNvSpPr>
            <a:spLocks noGrp="1"/>
          </p:cNvSpPr>
          <p:nvPr>
            <p:ph type="ftr" sz="quarter" idx="11"/>
          </p:nvPr>
        </p:nvSpPr>
        <p:spPr/>
        <p:txBody>
          <a:bodyPr/>
          <a:lstStyle/>
          <a:p>
            <a:endParaRPr lang="es-MX" dirty="0"/>
          </a:p>
        </p:txBody>
      </p:sp>
      <p:sp>
        <p:nvSpPr>
          <p:cNvPr id="7" name="Marcador de número de diapositiva 6"/>
          <p:cNvSpPr>
            <a:spLocks noGrp="1"/>
          </p:cNvSpPr>
          <p:nvPr>
            <p:ph type="sldNum" sz="quarter" idx="12"/>
          </p:nvPr>
        </p:nvSpPr>
        <p:spPr/>
        <p:txBody>
          <a:bodyPr/>
          <a:lstStyle/>
          <a:p>
            <a:fld id="{B0F0FCF9-4E6B-497A-9FED-AB94AD955822}" type="slidenum">
              <a:rPr lang="es-MX" smtClean="0"/>
              <a:t>‹Nº›</a:t>
            </a:fld>
            <a:endParaRPr lang="es-MX" dirty="0"/>
          </a:p>
        </p:txBody>
      </p:sp>
    </p:spTree>
    <p:extLst>
      <p:ext uri="{BB962C8B-B14F-4D97-AF65-F5344CB8AC3E}">
        <p14:creationId xmlns:p14="http://schemas.microsoft.com/office/powerpoint/2010/main" val="14491565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Marcador de fecha 6"/>
          <p:cNvSpPr>
            <a:spLocks noGrp="1"/>
          </p:cNvSpPr>
          <p:nvPr>
            <p:ph type="dt" sz="half" idx="10"/>
          </p:nvPr>
        </p:nvSpPr>
        <p:spPr/>
        <p:txBody>
          <a:bodyPr/>
          <a:lstStyle/>
          <a:p>
            <a:fld id="{693C9480-AEA8-41D2-A935-EDEF07D1353F}" type="datetimeFigureOut">
              <a:rPr lang="es-MX" smtClean="0"/>
              <a:t>10/11/2016</a:t>
            </a:fld>
            <a:endParaRPr lang="es-MX" dirty="0"/>
          </a:p>
        </p:txBody>
      </p:sp>
      <p:sp>
        <p:nvSpPr>
          <p:cNvPr id="8" name="Marcador de pie de página 7"/>
          <p:cNvSpPr>
            <a:spLocks noGrp="1"/>
          </p:cNvSpPr>
          <p:nvPr>
            <p:ph type="ftr" sz="quarter" idx="11"/>
          </p:nvPr>
        </p:nvSpPr>
        <p:spPr/>
        <p:txBody>
          <a:bodyPr/>
          <a:lstStyle/>
          <a:p>
            <a:endParaRPr lang="es-MX" dirty="0"/>
          </a:p>
        </p:txBody>
      </p:sp>
      <p:sp>
        <p:nvSpPr>
          <p:cNvPr id="9" name="Marcador de número de diapositiva 8"/>
          <p:cNvSpPr>
            <a:spLocks noGrp="1"/>
          </p:cNvSpPr>
          <p:nvPr>
            <p:ph type="sldNum" sz="quarter" idx="12"/>
          </p:nvPr>
        </p:nvSpPr>
        <p:spPr/>
        <p:txBody>
          <a:bodyPr/>
          <a:lstStyle/>
          <a:p>
            <a:fld id="{B0F0FCF9-4E6B-497A-9FED-AB94AD955822}" type="slidenum">
              <a:rPr lang="es-MX" smtClean="0"/>
              <a:t>‹Nº›</a:t>
            </a:fld>
            <a:endParaRPr lang="es-MX" dirty="0"/>
          </a:p>
        </p:txBody>
      </p:sp>
    </p:spTree>
    <p:extLst>
      <p:ext uri="{BB962C8B-B14F-4D97-AF65-F5344CB8AC3E}">
        <p14:creationId xmlns:p14="http://schemas.microsoft.com/office/powerpoint/2010/main" val="1729358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fecha 2"/>
          <p:cNvSpPr>
            <a:spLocks noGrp="1"/>
          </p:cNvSpPr>
          <p:nvPr>
            <p:ph type="dt" sz="half" idx="10"/>
          </p:nvPr>
        </p:nvSpPr>
        <p:spPr/>
        <p:txBody>
          <a:bodyPr/>
          <a:lstStyle/>
          <a:p>
            <a:fld id="{693C9480-AEA8-41D2-A935-EDEF07D1353F}" type="datetimeFigureOut">
              <a:rPr lang="es-MX" smtClean="0"/>
              <a:t>10/11/2016</a:t>
            </a:fld>
            <a:endParaRPr lang="es-MX" dirty="0"/>
          </a:p>
        </p:txBody>
      </p:sp>
      <p:sp>
        <p:nvSpPr>
          <p:cNvPr id="4" name="Marcador de pie de página 3"/>
          <p:cNvSpPr>
            <a:spLocks noGrp="1"/>
          </p:cNvSpPr>
          <p:nvPr>
            <p:ph type="ftr" sz="quarter" idx="11"/>
          </p:nvPr>
        </p:nvSpPr>
        <p:spPr/>
        <p:txBody>
          <a:bodyPr/>
          <a:lstStyle/>
          <a:p>
            <a:endParaRPr lang="es-MX" dirty="0"/>
          </a:p>
        </p:txBody>
      </p:sp>
      <p:sp>
        <p:nvSpPr>
          <p:cNvPr id="5" name="Marcador de número de diapositiva 4"/>
          <p:cNvSpPr>
            <a:spLocks noGrp="1"/>
          </p:cNvSpPr>
          <p:nvPr>
            <p:ph type="sldNum" sz="quarter" idx="12"/>
          </p:nvPr>
        </p:nvSpPr>
        <p:spPr/>
        <p:txBody>
          <a:bodyPr/>
          <a:lstStyle/>
          <a:p>
            <a:fld id="{B0F0FCF9-4E6B-497A-9FED-AB94AD955822}" type="slidenum">
              <a:rPr lang="es-MX" smtClean="0"/>
              <a:t>‹Nº›</a:t>
            </a:fld>
            <a:endParaRPr lang="es-MX" dirty="0"/>
          </a:p>
        </p:txBody>
      </p:sp>
    </p:spTree>
    <p:extLst>
      <p:ext uri="{BB962C8B-B14F-4D97-AF65-F5344CB8AC3E}">
        <p14:creationId xmlns:p14="http://schemas.microsoft.com/office/powerpoint/2010/main" val="35662696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693C9480-AEA8-41D2-A935-EDEF07D1353F}" type="datetimeFigureOut">
              <a:rPr lang="es-MX" smtClean="0"/>
              <a:t>10/11/2016</a:t>
            </a:fld>
            <a:endParaRPr lang="es-MX" dirty="0"/>
          </a:p>
        </p:txBody>
      </p:sp>
      <p:sp>
        <p:nvSpPr>
          <p:cNvPr id="3" name="Marcador de pie de página 2"/>
          <p:cNvSpPr>
            <a:spLocks noGrp="1"/>
          </p:cNvSpPr>
          <p:nvPr>
            <p:ph type="ftr" sz="quarter" idx="11"/>
          </p:nvPr>
        </p:nvSpPr>
        <p:spPr/>
        <p:txBody>
          <a:bodyPr/>
          <a:lstStyle/>
          <a:p>
            <a:endParaRPr lang="es-MX" dirty="0"/>
          </a:p>
        </p:txBody>
      </p:sp>
      <p:sp>
        <p:nvSpPr>
          <p:cNvPr id="4" name="Marcador de número de diapositiva 3"/>
          <p:cNvSpPr>
            <a:spLocks noGrp="1"/>
          </p:cNvSpPr>
          <p:nvPr>
            <p:ph type="sldNum" sz="quarter" idx="12"/>
          </p:nvPr>
        </p:nvSpPr>
        <p:spPr/>
        <p:txBody>
          <a:bodyPr/>
          <a:lstStyle/>
          <a:p>
            <a:fld id="{B0F0FCF9-4E6B-497A-9FED-AB94AD955822}" type="slidenum">
              <a:rPr lang="es-MX" smtClean="0"/>
              <a:t>‹Nº›</a:t>
            </a:fld>
            <a:endParaRPr lang="es-MX" dirty="0"/>
          </a:p>
        </p:txBody>
      </p:sp>
    </p:spTree>
    <p:extLst>
      <p:ext uri="{BB962C8B-B14F-4D97-AF65-F5344CB8AC3E}">
        <p14:creationId xmlns:p14="http://schemas.microsoft.com/office/powerpoint/2010/main" val="42519210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MX"/>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693C9480-AEA8-41D2-A935-EDEF07D1353F}" type="datetimeFigureOut">
              <a:rPr lang="es-MX" smtClean="0"/>
              <a:t>10/11/2016</a:t>
            </a:fld>
            <a:endParaRPr lang="es-MX" dirty="0"/>
          </a:p>
        </p:txBody>
      </p:sp>
      <p:sp>
        <p:nvSpPr>
          <p:cNvPr id="6" name="Marcador de pie de página 5"/>
          <p:cNvSpPr>
            <a:spLocks noGrp="1"/>
          </p:cNvSpPr>
          <p:nvPr>
            <p:ph type="ftr" sz="quarter" idx="11"/>
          </p:nvPr>
        </p:nvSpPr>
        <p:spPr/>
        <p:txBody>
          <a:bodyPr/>
          <a:lstStyle/>
          <a:p>
            <a:endParaRPr lang="es-MX" dirty="0"/>
          </a:p>
        </p:txBody>
      </p:sp>
      <p:sp>
        <p:nvSpPr>
          <p:cNvPr id="7" name="Marcador de número de diapositiva 6"/>
          <p:cNvSpPr>
            <a:spLocks noGrp="1"/>
          </p:cNvSpPr>
          <p:nvPr>
            <p:ph type="sldNum" sz="quarter" idx="12"/>
          </p:nvPr>
        </p:nvSpPr>
        <p:spPr/>
        <p:txBody>
          <a:bodyPr/>
          <a:lstStyle/>
          <a:p>
            <a:fld id="{B0F0FCF9-4E6B-497A-9FED-AB94AD955822}" type="slidenum">
              <a:rPr lang="es-MX" smtClean="0"/>
              <a:t>‹Nº›</a:t>
            </a:fld>
            <a:endParaRPr lang="es-MX" dirty="0"/>
          </a:p>
        </p:txBody>
      </p:sp>
    </p:spTree>
    <p:extLst>
      <p:ext uri="{BB962C8B-B14F-4D97-AF65-F5344CB8AC3E}">
        <p14:creationId xmlns:p14="http://schemas.microsoft.com/office/powerpoint/2010/main" val="27135714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MX"/>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dirty="0"/>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693C9480-AEA8-41D2-A935-EDEF07D1353F}" type="datetimeFigureOut">
              <a:rPr lang="es-MX" smtClean="0"/>
              <a:t>10/11/2016</a:t>
            </a:fld>
            <a:endParaRPr lang="es-MX" dirty="0"/>
          </a:p>
        </p:txBody>
      </p:sp>
      <p:sp>
        <p:nvSpPr>
          <p:cNvPr id="6" name="Marcador de pie de página 5"/>
          <p:cNvSpPr>
            <a:spLocks noGrp="1"/>
          </p:cNvSpPr>
          <p:nvPr>
            <p:ph type="ftr" sz="quarter" idx="11"/>
          </p:nvPr>
        </p:nvSpPr>
        <p:spPr/>
        <p:txBody>
          <a:bodyPr/>
          <a:lstStyle/>
          <a:p>
            <a:endParaRPr lang="es-MX" dirty="0"/>
          </a:p>
        </p:txBody>
      </p:sp>
      <p:sp>
        <p:nvSpPr>
          <p:cNvPr id="7" name="Marcador de número de diapositiva 6"/>
          <p:cNvSpPr>
            <a:spLocks noGrp="1"/>
          </p:cNvSpPr>
          <p:nvPr>
            <p:ph type="sldNum" sz="quarter" idx="12"/>
          </p:nvPr>
        </p:nvSpPr>
        <p:spPr/>
        <p:txBody>
          <a:bodyPr/>
          <a:lstStyle/>
          <a:p>
            <a:fld id="{B0F0FCF9-4E6B-497A-9FED-AB94AD955822}" type="slidenum">
              <a:rPr lang="es-MX" smtClean="0"/>
              <a:t>‹Nº›</a:t>
            </a:fld>
            <a:endParaRPr lang="es-MX" dirty="0"/>
          </a:p>
        </p:txBody>
      </p:sp>
    </p:spTree>
    <p:extLst>
      <p:ext uri="{BB962C8B-B14F-4D97-AF65-F5344CB8AC3E}">
        <p14:creationId xmlns:p14="http://schemas.microsoft.com/office/powerpoint/2010/main" val="8912299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fld id="{693C9480-AEA8-41D2-A935-EDEF07D1353F}" type="datetimeFigureOut">
              <a:rPr lang="es-MX" smtClean="0"/>
              <a:t>10/11/2016</a:t>
            </a:fld>
            <a:endParaRPr lang="es-MX" dirty="0"/>
          </a:p>
        </p:txBody>
      </p:sp>
      <p:sp>
        <p:nvSpPr>
          <p:cNvPr id="5" name="Marcador de pie de página 4"/>
          <p:cNvSpPr>
            <a:spLocks noGrp="1"/>
          </p:cNvSpPr>
          <p:nvPr>
            <p:ph type="ftr" sz="quarter" idx="11"/>
          </p:nvPr>
        </p:nvSpPr>
        <p:spPr/>
        <p:txBody>
          <a:bodyPr/>
          <a:lstStyle/>
          <a:p>
            <a:endParaRPr lang="es-MX" dirty="0"/>
          </a:p>
        </p:txBody>
      </p:sp>
      <p:sp>
        <p:nvSpPr>
          <p:cNvPr id="6" name="Marcador de número de diapositiva 5"/>
          <p:cNvSpPr>
            <a:spLocks noGrp="1"/>
          </p:cNvSpPr>
          <p:nvPr>
            <p:ph type="sldNum" sz="quarter" idx="12"/>
          </p:nvPr>
        </p:nvSpPr>
        <p:spPr/>
        <p:txBody>
          <a:bodyPr/>
          <a:lstStyle/>
          <a:p>
            <a:fld id="{B0F0FCF9-4E6B-497A-9FED-AB94AD955822}" type="slidenum">
              <a:rPr lang="es-MX" smtClean="0"/>
              <a:t>‹Nº›</a:t>
            </a:fld>
            <a:endParaRPr lang="es-MX" dirty="0"/>
          </a:p>
        </p:txBody>
      </p:sp>
    </p:spTree>
    <p:extLst>
      <p:ext uri="{BB962C8B-B14F-4D97-AF65-F5344CB8AC3E}">
        <p14:creationId xmlns:p14="http://schemas.microsoft.com/office/powerpoint/2010/main" val="35469568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MX"/>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fld id="{693C9480-AEA8-41D2-A935-EDEF07D1353F}" type="datetimeFigureOut">
              <a:rPr lang="es-MX" smtClean="0"/>
              <a:t>10/11/2016</a:t>
            </a:fld>
            <a:endParaRPr lang="es-MX" dirty="0"/>
          </a:p>
        </p:txBody>
      </p:sp>
      <p:sp>
        <p:nvSpPr>
          <p:cNvPr id="5" name="Marcador de pie de página 4"/>
          <p:cNvSpPr>
            <a:spLocks noGrp="1"/>
          </p:cNvSpPr>
          <p:nvPr>
            <p:ph type="ftr" sz="quarter" idx="11"/>
          </p:nvPr>
        </p:nvSpPr>
        <p:spPr/>
        <p:txBody>
          <a:bodyPr/>
          <a:lstStyle/>
          <a:p>
            <a:endParaRPr lang="es-MX" dirty="0"/>
          </a:p>
        </p:txBody>
      </p:sp>
      <p:sp>
        <p:nvSpPr>
          <p:cNvPr id="6" name="Marcador de número de diapositiva 5"/>
          <p:cNvSpPr>
            <a:spLocks noGrp="1"/>
          </p:cNvSpPr>
          <p:nvPr>
            <p:ph type="sldNum" sz="quarter" idx="12"/>
          </p:nvPr>
        </p:nvSpPr>
        <p:spPr/>
        <p:txBody>
          <a:bodyPr/>
          <a:lstStyle/>
          <a:p>
            <a:fld id="{B0F0FCF9-4E6B-497A-9FED-AB94AD955822}" type="slidenum">
              <a:rPr lang="es-MX" smtClean="0"/>
              <a:t>‹Nº›</a:t>
            </a:fld>
            <a:endParaRPr lang="es-MX" dirty="0"/>
          </a:p>
        </p:txBody>
      </p:sp>
    </p:spTree>
    <p:extLst>
      <p:ext uri="{BB962C8B-B14F-4D97-AF65-F5344CB8AC3E}">
        <p14:creationId xmlns:p14="http://schemas.microsoft.com/office/powerpoint/2010/main" val="6024680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ido">
    <p:spTree>
      <p:nvGrpSpPr>
        <p:cNvPr id="1" name=""/>
        <p:cNvGrpSpPr/>
        <p:nvPr/>
      </p:nvGrpSpPr>
      <p:grpSpPr>
        <a:xfrm>
          <a:off x="0" y="0"/>
          <a:ext cx="0" cy="0"/>
          <a:chOff x="0" y="0"/>
          <a:chExt cx="0" cy="0"/>
        </a:xfrm>
      </p:grpSpPr>
      <p:sp>
        <p:nvSpPr>
          <p:cNvPr id="2" name="1 Marcador de contenido"/>
          <p:cNvSpPr>
            <a:spLocks noGrp="1"/>
          </p:cNvSpPr>
          <p:nvPr>
            <p:ph/>
          </p:nvPr>
        </p:nvSpPr>
        <p:spPr>
          <a:xfrm>
            <a:off x="0" y="260351"/>
            <a:ext cx="12192000" cy="586581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3" name="Rectangle 4"/>
          <p:cNvSpPr>
            <a:spLocks noGrp="1" noChangeArrowheads="1"/>
          </p:cNvSpPr>
          <p:nvPr>
            <p:ph type="dt" sz="half" idx="10"/>
          </p:nvPr>
        </p:nvSpPr>
        <p:spPr>
          <a:ln/>
        </p:spPr>
        <p:txBody>
          <a:bodyPr/>
          <a:lstStyle>
            <a:lvl1pPr>
              <a:defRPr/>
            </a:lvl1pPr>
          </a:lstStyle>
          <a:p>
            <a:pPr>
              <a:defRPr/>
            </a:pPr>
            <a:endParaRPr lang="es-ES" altLang="es-ES"/>
          </a:p>
        </p:txBody>
      </p:sp>
      <p:sp>
        <p:nvSpPr>
          <p:cNvPr id="4" name="Rectangle 5"/>
          <p:cNvSpPr>
            <a:spLocks noGrp="1" noChangeArrowheads="1"/>
          </p:cNvSpPr>
          <p:nvPr>
            <p:ph type="ftr" sz="quarter" idx="11"/>
          </p:nvPr>
        </p:nvSpPr>
        <p:spPr>
          <a:ln/>
        </p:spPr>
        <p:txBody>
          <a:bodyPr/>
          <a:lstStyle>
            <a:lvl1pPr>
              <a:defRPr/>
            </a:lvl1pPr>
          </a:lstStyle>
          <a:p>
            <a:pPr>
              <a:defRPr/>
            </a:pPr>
            <a:endParaRPr lang="es-ES" altLang="es-ES"/>
          </a:p>
        </p:txBody>
      </p:sp>
      <p:sp>
        <p:nvSpPr>
          <p:cNvPr id="5" name="Rectangle 6"/>
          <p:cNvSpPr>
            <a:spLocks noGrp="1" noChangeArrowheads="1"/>
          </p:cNvSpPr>
          <p:nvPr>
            <p:ph type="sldNum" sz="quarter" idx="12"/>
          </p:nvPr>
        </p:nvSpPr>
        <p:spPr>
          <a:ln/>
        </p:spPr>
        <p:txBody>
          <a:bodyPr/>
          <a:lstStyle>
            <a:lvl1pPr>
              <a:defRPr/>
            </a:lvl1pPr>
          </a:lstStyle>
          <a:p>
            <a:fld id="{1E71381B-6431-4A3C-AE6B-5A428B732CE9}" type="slidenum">
              <a:rPr lang="es-ES" altLang="es-ES"/>
              <a:pPr/>
              <a:t>‹Nº›</a:t>
            </a:fld>
            <a:endParaRPr lang="es-ES" altLang="es-ES"/>
          </a:p>
        </p:txBody>
      </p:sp>
    </p:spTree>
    <p:extLst>
      <p:ext uri="{BB962C8B-B14F-4D97-AF65-F5344CB8AC3E}">
        <p14:creationId xmlns:p14="http://schemas.microsoft.com/office/powerpoint/2010/main" val="25690316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3C9480-AEA8-41D2-A935-EDEF07D1353F}" type="datetimeFigureOut">
              <a:rPr lang="es-MX" smtClean="0"/>
              <a:t>10/11/2016</a:t>
            </a:fld>
            <a:endParaRPr lang="es-MX" dirty="0"/>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dirty="0"/>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F0FCF9-4E6B-497A-9FED-AB94AD955822}" type="slidenum">
              <a:rPr lang="es-MX" smtClean="0"/>
              <a:t>‹Nº›</a:t>
            </a:fld>
            <a:endParaRPr lang="es-MX" dirty="0"/>
          </a:p>
        </p:txBody>
      </p:sp>
    </p:spTree>
    <p:extLst>
      <p:ext uri="{BB962C8B-B14F-4D97-AF65-F5344CB8AC3E}">
        <p14:creationId xmlns:p14="http://schemas.microsoft.com/office/powerpoint/2010/main" val="35314031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5.jpeg"/><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5950623" y="2471695"/>
            <a:ext cx="6000644" cy="4299874"/>
          </a:xfrm>
          <a:prstGeom prst="rect">
            <a:avLst/>
          </a:prstGeom>
          <a:noFill/>
          <a:ln w="9525">
            <a:noFill/>
            <a:miter lim="800000"/>
            <a:headEnd/>
            <a:tailEnd/>
          </a:ln>
          <a:effectLst/>
        </p:spPr>
      </p:pic>
      <p:sp>
        <p:nvSpPr>
          <p:cNvPr id="2" name="Título 1"/>
          <p:cNvSpPr>
            <a:spLocks noGrp="1"/>
          </p:cNvSpPr>
          <p:nvPr>
            <p:ph type="ctrTitle"/>
          </p:nvPr>
        </p:nvSpPr>
        <p:spPr>
          <a:xfrm>
            <a:off x="537411" y="464637"/>
            <a:ext cx="9144000" cy="2387600"/>
          </a:xfrm>
        </p:spPr>
        <p:txBody>
          <a:bodyPr/>
          <a:lstStyle/>
          <a:p>
            <a:r>
              <a:rPr lang="es-MX" dirty="0" smtClean="0"/>
              <a:t>Trenes Suburbanos</a:t>
            </a:r>
            <a:endParaRPr lang="es-MX" dirty="0"/>
          </a:p>
        </p:txBody>
      </p:sp>
      <p:sp>
        <p:nvSpPr>
          <p:cNvPr id="3" name="Subtítulo 2"/>
          <p:cNvSpPr>
            <a:spLocks noGrp="1"/>
          </p:cNvSpPr>
          <p:nvPr>
            <p:ph type="subTitle" idx="1"/>
          </p:nvPr>
        </p:nvSpPr>
        <p:spPr>
          <a:xfrm>
            <a:off x="609600" y="2655553"/>
            <a:ext cx="9144000" cy="1655762"/>
          </a:xfrm>
        </p:spPr>
        <p:txBody>
          <a:bodyPr/>
          <a:lstStyle/>
          <a:p>
            <a:r>
              <a:rPr lang="es-MX" dirty="0" smtClean="0"/>
              <a:t>Una Inversión Necesaria</a:t>
            </a:r>
            <a:endParaRPr lang="es-MX" dirty="0"/>
          </a:p>
        </p:txBody>
      </p:sp>
    </p:spTree>
    <p:extLst>
      <p:ext uri="{BB962C8B-B14F-4D97-AF65-F5344CB8AC3E}">
        <p14:creationId xmlns:p14="http://schemas.microsoft.com/office/powerpoint/2010/main" val="28451974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2999657" y="764705"/>
            <a:ext cx="1099981" cy="353943"/>
          </a:xfrm>
          <a:prstGeom prst="rect">
            <a:avLst/>
          </a:prstGeom>
          <a:noFill/>
        </p:spPr>
        <p:txBody>
          <a:bodyPr wrap="none" rtlCol="0">
            <a:spAutoFit/>
          </a:bodyPr>
          <a:lstStyle/>
          <a:p>
            <a:r>
              <a:rPr lang="es-MX" sz="1700" b="1" dirty="0">
                <a:solidFill>
                  <a:srgbClr val="FFFFFF"/>
                </a:solidFill>
              </a:rPr>
              <a:t>Definición</a:t>
            </a:r>
          </a:p>
        </p:txBody>
      </p:sp>
      <p:sp>
        <p:nvSpPr>
          <p:cNvPr id="2" name="Rectángulo 1"/>
          <p:cNvSpPr/>
          <p:nvPr/>
        </p:nvSpPr>
        <p:spPr>
          <a:xfrm>
            <a:off x="1291208" y="1939344"/>
            <a:ext cx="9036496" cy="2862322"/>
          </a:xfrm>
          <a:prstGeom prst="rect">
            <a:avLst/>
          </a:prstGeom>
        </p:spPr>
        <p:txBody>
          <a:bodyPr wrap="square">
            <a:spAutoFit/>
          </a:bodyPr>
          <a:lstStyle/>
          <a:p>
            <a:pPr marL="285750" indent="-285750">
              <a:buFont typeface="Arial" panose="020B0604020202020204" pitchFamily="34" charset="0"/>
              <a:buChar char="•"/>
            </a:pPr>
            <a:r>
              <a:rPr lang="es-MX" dirty="0">
                <a:latin typeface="Times New Roman" panose="02020603050405020304" pitchFamily="18" charset="0"/>
                <a:cs typeface="Times New Roman" panose="02020603050405020304" pitchFamily="18" charset="0"/>
              </a:rPr>
              <a:t>Se denomina tren de cercanías o tren suburbano al sistema de transporte de pasajeros de corta distancia (menos de 100 km entre estaciones extremas) que presta servicios entre el centro de una ciudad y las afueras y ciudades dormitorio de esta y/o otras ciudades cercanas con un gran número de personas que viajan a diario. Los trenes operan de acuerdo a un horario, a velocidades que van desde 50 hasta </a:t>
            </a:r>
            <a:r>
              <a:rPr lang="es-MX" dirty="0" smtClean="0">
                <a:latin typeface="Times New Roman" panose="02020603050405020304" pitchFamily="18" charset="0"/>
                <a:cs typeface="Times New Roman" panose="02020603050405020304" pitchFamily="18" charset="0"/>
              </a:rPr>
              <a:t>180 </a:t>
            </a:r>
            <a:r>
              <a:rPr lang="es-MX" dirty="0">
                <a:latin typeface="Times New Roman" panose="02020603050405020304" pitchFamily="18" charset="0"/>
                <a:cs typeface="Times New Roman" panose="02020603050405020304" pitchFamily="18" charset="0"/>
              </a:rPr>
              <a:t>km/h.</a:t>
            </a:r>
          </a:p>
          <a:p>
            <a:pPr marL="285750" indent="-285750">
              <a:buFont typeface="Arial" panose="020B0604020202020204" pitchFamily="34" charset="0"/>
              <a:buChar char="•"/>
            </a:pPr>
            <a:endParaRPr lang="es-MX"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s-ES" dirty="0">
                <a:latin typeface="Times New Roman" panose="02020603050405020304" pitchFamily="18" charset="0"/>
                <a:cs typeface="Times New Roman" panose="02020603050405020304" pitchFamily="18" charset="0"/>
              </a:rPr>
              <a:t>Estos trenes operan según un horario en lugar de intervalos fijos. A menudo comparten las vías del ferrocarril con los servicios interurbanos de trenes o con los de carga. Algunos servicios sólo funcionan durante las horas punta o pico. Los coches de los mismos pueden ser individuales o de dos niveles, y tienen el objetivo de proporcionar asientos para todos. </a:t>
            </a:r>
            <a:endParaRPr lang="es-ES" sz="1600" dirty="0">
              <a:latin typeface="Times New Roman" panose="02020603050405020304" pitchFamily="18" charset="0"/>
              <a:cs typeface="Times New Roman" panose="02020603050405020304" pitchFamily="18" charset="0"/>
            </a:endParaRPr>
          </a:p>
        </p:txBody>
      </p:sp>
      <p:pic>
        <p:nvPicPr>
          <p:cNvPr id="3" name="Imagen 2"/>
          <p:cNvPicPr>
            <a:picLocks noChangeAspect="1"/>
          </p:cNvPicPr>
          <p:nvPr/>
        </p:nvPicPr>
        <p:blipFill>
          <a:blip r:embed="rId2"/>
          <a:stretch>
            <a:fillRect/>
          </a:stretch>
        </p:blipFill>
        <p:spPr>
          <a:xfrm>
            <a:off x="10086392" y="0"/>
            <a:ext cx="2105608" cy="1413985"/>
          </a:xfrm>
          <a:prstGeom prst="rect">
            <a:avLst/>
          </a:prstGeom>
        </p:spPr>
      </p:pic>
      <p:pic>
        <p:nvPicPr>
          <p:cNvPr id="5" name="Imagen 4"/>
          <p:cNvPicPr>
            <a:picLocks noChangeAspect="1"/>
          </p:cNvPicPr>
          <p:nvPr/>
        </p:nvPicPr>
        <p:blipFill>
          <a:blip r:embed="rId3"/>
          <a:stretch>
            <a:fillRect/>
          </a:stretch>
        </p:blipFill>
        <p:spPr>
          <a:xfrm>
            <a:off x="0" y="5290457"/>
            <a:ext cx="2355597" cy="1567543"/>
          </a:xfrm>
          <a:prstGeom prst="rect">
            <a:avLst/>
          </a:prstGeom>
        </p:spPr>
      </p:pic>
    </p:spTree>
    <p:extLst>
      <p:ext uri="{BB962C8B-B14F-4D97-AF65-F5344CB8AC3E}">
        <p14:creationId xmlns:p14="http://schemas.microsoft.com/office/powerpoint/2010/main" val="38566999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2999656" y="764705"/>
            <a:ext cx="999954" cy="353943"/>
          </a:xfrm>
          <a:prstGeom prst="rect">
            <a:avLst/>
          </a:prstGeom>
          <a:noFill/>
        </p:spPr>
        <p:txBody>
          <a:bodyPr wrap="none" rtlCol="0">
            <a:spAutoFit/>
          </a:bodyPr>
          <a:lstStyle/>
          <a:p>
            <a:r>
              <a:rPr lang="es-MX" sz="1700" b="1" dirty="0">
                <a:solidFill>
                  <a:srgbClr val="FFFFFF"/>
                </a:solidFill>
              </a:rPr>
              <a:t>Contexto</a:t>
            </a:r>
          </a:p>
        </p:txBody>
      </p:sp>
      <p:sp>
        <p:nvSpPr>
          <p:cNvPr id="2" name="Rectángulo 1"/>
          <p:cNvSpPr/>
          <p:nvPr/>
        </p:nvSpPr>
        <p:spPr>
          <a:xfrm>
            <a:off x="1557866" y="993550"/>
            <a:ext cx="9036496" cy="4770537"/>
          </a:xfrm>
          <a:prstGeom prst="rect">
            <a:avLst/>
          </a:prstGeom>
        </p:spPr>
        <p:txBody>
          <a:bodyPr wrap="square">
            <a:spAutoFit/>
          </a:bodyPr>
          <a:lstStyle/>
          <a:p>
            <a:pPr algn="just"/>
            <a:endParaRPr lang="es-MX" sz="1600" dirty="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s-MX" sz="1600" dirty="0">
                <a:latin typeface="Times New Roman" panose="02020603050405020304" pitchFamily="18" charset="0"/>
                <a:cs typeface="Times New Roman" panose="02020603050405020304" pitchFamily="18" charset="0"/>
              </a:rPr>
              <a:t>La expansión de las grandes ciudades a llevado a la convivencia entre distintos centros poblacionales. La conurbación de los centros poblacionales alrededor de un centro de mayor tamaño, genera cada día más necesidades de desplazamiento.</a:t>
            </a:r>
          </a:p>
          <a:p>
            <a:pPr algn="just"/>
            <a:endParaRPr lang="es-MX" sz="1600" dirty="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s-MX" sz="1600" dirty="0">
                <a:latin typeface="Times New Roman" panose="02020603050405020304" pitchFamily="18" charset="0"/>
                <a:cs typeface="Times New Roman" panose="02020603050405020304" pitchFamily="18" charset="0"/>
              </a:rPr>
              <a:t>Las áreas metropolitanas de México, siguen desbordándose hacia otros municipios y tradicionalmente el transporte se reduce al propio (para quienes pueden pagarlo) y al de los autobuses o microbuses lentos e incómodos</a:t>
            </a:r>
          </a:p>
          <a:p>
            <a:pPr algn="just"/>
            <a:endParaRPr lang="es-MX" sz="1600" dirty="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s-MX" sz="1600" dirty="0">
                <a:latin typeface="Times New Roman" panose="02020603050405020304" pitchFamily="18" charset="0"/>
                <a:cs typeface="Times New Roman" panose="02020603050405020304" pitchFamily="18" charset="0"/>
              </a:rPr>
              <a:t>La población conjunta de las 59 zonas metropolitanas de México  equivale al 60% del total.</a:t>
            </a:r>
          </a:p>
          <a:p>
            <a:pPr algn="just"/>
            <a:endParaRPr lang="es-MX" sz="1600" dirty="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s-MX" sz="1600" dirty="0">
                <a:latin typeface="Times New Roman" panose="02020603050405020304" pitchFamily="18" charset="0"/>
                <a:cs typeface="Times New Roman" panose="02020603050405020304" pitchFamily="18" charset="0"/>
              </a:rPr>
              <a:t>Pocas áreas metropolitanas trascienden los límites de un estado o entidad federativa: la Zona Metropolitana del Valle de México (Distrito Federal, México e Hidalgo), la Zona Metropolitana de Puebla (Puebla y Tlaxcala, pero no incluye la ciudad de Tlaxcala), la Zona metropolitana de La Laguna (Coahuila y Durango), la Zona Metropolitana de Tampico (Tamaulipas y Veracruz) y la Zona Metropolitana de Puerto Vallarta (Jalisco y Nayarit, Nuevo Vallarta).</a:t>
            </a:r>
          </a:p>
          <a:p>
            <a:pPr marL="285750" indent="-285750" algn="just">
              <a:buFont typeface="Arial" panose="020B0604020202020204" pitchFamily="34" charset="0"/>
              <a:buChar char="•"/>
            </a:pPr>
            <a:endParaRPr lang="es-MX" sz="1600" dirty="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s-MX" sz="1600" dirty="0">
                <a:latin typeface="Times New Roman" panose="02020603050405020304" pitchFamily="18" charset="0"/>
                <a:cs typeface="Times New Roman" panose="02020603050405020304" pitchFamily="18" charset="0"/>
              </a:rPr>
              <a:t>La única solución a la creciente demanda de desplazamientos es la construcción de sistemas urbanos y suburbanos de trenes de pasajeros </a:t>
            </a:r>
          </a:p>
        </p:txBody>
      </p:sp>
      <p:pic>
        <p:nvPicPr>
          <p:cNvPr id="3" name="Imagen 2"/>
          <p:cNvPicPr>
            <a:picLocks noChangeAspect="1"/>
          </p:cNvPicPr>
          <p:nvPr/>
        </p:nvPicPr>
        <p:blipFill rotWithShape="1">
          <a:blip r:embed="rId2"/>
          <a:srcRect l="-948" t="12497" r="948" b="72592"/>
          <a:stretch/>
        </p:blipFill>
        <p:spPr>
          <a:xfrm>
            <a:off x="3812457" y="236803"/>
            <a:ext cx="4762500" cy="532600"/>
          </a:xfrm>
          <a:prstGeom prst="rect">
            <a:avLst/>
          </a:prstGeom>
          <a:effectLst>
            <a:outerShdw blurRad="50800" dist="50800" dir="5400000" algn="ctr" rotWithShape="0">
              <a:srgbClr val="000000">
                <a:alpha val="0"/>
              </a:srgbClr>
            </a:outerShdw>
          </a:effectLst>
        </p:spPr>
      </p:pic>
    </p:spTree>
    <p:extLst>
      <p:ext uri="{BB962C8B-B14F-4D97-AF65-F5344CB8AC3E}">
        <p14:creationId xmlns:p14="http://schemas.microsoft.com/office/powerpoint/2010/main" val="128389071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upo 8"/>
          <p:cNvGrpSpPr/>
          <p:nvPr/>
        </p:nvGrpSpPr>
        <p:grpSpPr>
          <a:xfrm>
            <a:off x="1992468" y="1371600"/>
            <a:ext cx="7919957" cy="5188144"/>
            <a:chOff x="321679" y="1080156"/>
            <a:chExt cx="11576717" cy="5677560"/>
          </a:xfrm>
        </p:grpSpPr>
        <p:pic>
          <p:nvPicPr>
            <p:cNvPr id="1026" name="Picture 2" descr="http://www.ciudadmexico.com.mx/mapas/tren_suburban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1679" y="1080156"/>
              <a:ext cx="4387206" cy="5677560"/>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n 4"/>
            <p:cNvPicPr>
              <a:picLocks noChangeAspect="1"/>
            </p:cNvPicPr>
            <p:nvPr/>
          </p:nvPicPr>
          <p:blipFill>
            <a:blip r:embed="rId4" cstate="print"/>
            <a:stretch>
              <a:fillRect/>
            </a:stretch>
          </p:blipFill>
          <p:spPr>
            <a:xfrm>
              <a:off x="5388989" y="2980848"/>
              <a:ext cx="6167248" cy="2825220"/>
            </a:xfrm>
            <a:prstGeom prst="rect">
              <a:avLst/>
            </a:prstGeom>
          </p:spPr>
        </p:pic>
        <p:pic>
          <p:nvPicPr>
            <p:cNvPr id="4" name="Imagen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941831" y="1243617"/>
              <a:ext cx="6956565" cy="1238009"/>
            </a:xfrm>
            <a:prstGeom prst="rect">
              <a:avLst/>
            </a:prstGeom>
          </p:spPr>
        </p:pic>
      </p:grpSp>
      <p:sp>
        <p:nvSpPr>
          <p:cNvPr id="8" name="Rectángulo 7"/>
          <p:cNvSpPr/>
          <p:nvPr/>
        </p:nvSpPr>
        <p:spPr>
          <a:xfrm>
            <a:off x="1519157" y="164530"/>
            <a:ext cx="9144000" cy="74950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350">
              <a:solidFill>
                <a:prstClr val="white"/>
              </a:solidFill>
            </a:endParaRPr>
          </a:p>
        </p:txBody>
      </p:sp>
      <p:sp>
        <p:nvSpPr>
          <p:cNvPr id="2" name="Título 1"/>
          <p:cNvSpPr>
            <a:spLocks noGrp="1"/>
          </p:cNvSpPr>
          <p:nvPr>
            <p:ph type="title"/>
          </p:nvPr>
        </p:nvSpPr>
        <p:spPr>
          <a:xfrm>
            <a:off x="1622393" y="187610"/>
            <a:ext cx="7886700" cy="746616"/>
          </a:xfrm>
        </p:spPr>
        <p:txBody>
          <a:bodyPr>
            <a:normAutofit/>
          </a:bodyPr>
          <a:lstStyle/>
          <a:p>
            <a:pPr algn="l"/>
            <a:r>
              <a:rPr lang="es-MX" sz="3375" b="1" dirty="0">
                <a:solidFill>
                  <a:schemeClr val="bg1"/>
                </a:solidFill>
                <a:latin typeface="Calibri Light" panose="020F0302020204030204" pitchFamily="34" charset="0"/>
                <a:cs typeface="Arial" panose="020B0604020202020204" pitchFamily="34" charset="0"/>
              </a:rPr>
              <a:t>Sistema 1 del Tren Suburbano</a:t>
            </a:r>
          </a:p>
        </p:txBody>
      </p:sp>
    </p:spTree>
    <p:extLst>
      <p:ext uri="{BB962C8B-B14F-4D97-AF65-F5344CB8AC3E}">
        <p14:creationId xmlns:p14="http://schemas.microsoft.com/office/powerpoint/2010/main" val="28081836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Marcador de contenido 12"/>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524000" y="857250"/>
            <a:ext cx="9144000" cy="5143500"/>
          </a:xfrm>
        </p:spPr>
      </p:pic>
      <p:sp>
        <p:nvSpPr>
          <p:cNvPr id="14" name="Rectángulo 13"/>
          <p:cNvSpPr/>
          <p:nvPr/>
        </p:nvSpPr>
        <p:spPr>
          <a:xfrm>
            <a:off x="7400694" y="857250"/>
            <a:ext cx="3267307" cy="5143500"/>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350">
              <a:solidFill>
                <a:prstClr val="white"/>
              </a:solidFill>
            </a:endParaRPr>
          </a:p>
        </p:txBody>
      </p:sp>
      <p:sp>
        <p:nvSpPr>
          <p:cNvPr id="2" name="Título 1"/>
          <p:cNvSpPr>
            <a:spLocks noGrp="1"/>
          </p:cNvSpPr>
          <p:nvPr>
            <p:ph type="title"/>
          </p:nvPr>
        </p:nvSpPr>
        <p:spPr>
          <a:xfrm>
            <a:off x="7562386" y="857250"/>
            <a:ext cx="3100298" cy="5143500"/>
          </a:xfrm>
        </p:spPr>
        <p:txBody>
          <a:bodyPr>
            <a:normAutofit/>
          </a:bodyPr>
          <a:lstStyle/>
          <a:p>
            <a:pPr algn="r"/>
            <a:r>
              <a:rPr lang="es-MX" sz="2700" dirty="0">
                <a:solidFill>
                  <a:schemeClr val="tx1">
                    <a:lumMod val="50000"/>
                    <a:lumOff val="50000"/>
                  </a:schemeClr>
                </a:solidFill>
                <a:latin typeface="Calibri Light" panose="020F0302020204030204" pitchFamily="34" charset="0"/>
                <a:cs typeface="Arial" panose="020B0604020202020204" pitchFamily="34" charset="0"/>
              </a:rPr>
              <a:t>A </a:t>
            </a:r>
            <a:r>
              <a:rPr lang="es-MX" sz="2700" b="1" dirty="0">
                <a:solidFill>
                  <a:srgbClr val="C00000"/>
                </a:solidFill>
                <a:latin typeface="Calibri Light" panose="020F0302020204030204" pitchFamily="34" charset="0"/>
                <a:cs typeface="Arial" panose="020B0604020202020204" pitchFamily="34" charset="0"/>
              </a:rPr>
              <a:t>5 millones de habitantes</a:t>
            </a:r>
            <a:r>
              <a:rPr lang="es-MX" sz="2700" dirty="0">
                <a:solidFill>
                  <a:schemeClr val="tx1">
                    <a:lumMod val="50000"/>
                    <a:lumOff val="50000"/>
                  </a:schemeClr>
                </a:solidFill>
                <a:latin typeface="Calibri Light" panose="020F0302020204030204" pitchFamily="34" charset="0"/>
                <a:cs typeface="Arial" panose="020B0604020202020204" pitchFamily="34" charset="0"/>
              </a:rPr>
              <a:t>, de los cuales 3 millones radican en el Estado de México y 2 millones en la Ciudad de México</a:t>
            </a:r>
            <a:endParaRPr lang="es-MX" sz="2700"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5" name="Rectángulo 4"/>
          <p:cNvSpPr/>
          <p:nvPr/>
        </p:nvSpPr>
        <p:spPr>
          <a:xfrm>
            <a:off x="1545492" y="0"/>
            <a:ext cx="9144000" cy="74950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3094" dirty="0">
                <a:solidFill>
                  <a:prstClr val="white"/>
                </a:solidFill>
                <a:latin typeface="Calibri Light" panose="020F0302020204030204" pitchFamily="34" charset="0"/>
              </a:rPr>
              <a:t>Impacto</a:t>
            </a:r>
          </a:p>
        </p:txBody>
      </p:sp>
    </p:spTree>
    <p:extLst>
      <p:ext uri="{BB962C8B-B14F-4D97-AF65-F5344CB8AC3E}">
        <p14:creationId xmlns:p14="http://schemas.microsoft.com/office/powerpoint/2010/main" val="139748548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object 36"/>
          <p:cNvSpPr/>
          <p:nvPr/>
        </p:nvSpPr>
        <p:spPr>
          <a:xfrm>
            <a:off x="1448474" y="3831015"/>
            <a:ext cx="14573175" cy="1802386"/>
          </a:xfrm>
          <a:prstGeom prst="rect">
            <a:avLst/>
          </a:prstGeom>
          <a:blipFill>
            <a:blip r:embed="rId2" cstate="print"/>
            <a:stretch>
              <a:fillRect/>
            </a:stretch>
          </a:blipFill>
        </p:spPr>
        <p:txBody>
          <a:bodyPr wrap="square" lIns="0" tIns="0" rIns="0" bIns="0" rtlCol="0">
            <a:noAutofit/>
          </a:bodyPr>
          <a:lstStyle/>
          <a:p>
            <a:endParaRPr sz="1266">
              <a:solidFill>
                <a:prstClr val="black"/>
              </a:solidFill>
            </a:endParaRPr>
          </a:p>
        </p:txBody>
      </p:sp>
      <p:sp>
        <p:nvSpPr>
          <p:cNvPr id="38" name="object 38"/>
          <p:cNvSpPr/>
          <p:nvPr/>
        </p:nvSpPr>
        <p:spPr>
          <a:xfrm>
            <a:off x="1529403" y="6348178"/>
            <a:ext cx="9138597" cy="290759"/>
          </a:xfrm>
          <a:custGeom>
            <a:avLst/>
            <a:gdLst/>
            <a:ahLst/>
            <a:cxnLst/>
            <a:rect l="l" t="t" r="r" b="b"/>
            <a:pathLst>
              <a:path w="12997116" h="413524">
                <a:moveTo>
                  <a:pt x="0" y="413524"/>
                </a:moveTo>
                <a:lnTo>
                  <a:pt x="12997116" y="413524"/>
                </a:lnTo>
                <a:lnTo>
                  <a:pt x="12997116" y="0"/>
                </a:lnTo>
                <a:lnTo>
                  <a:pt x="0" y="0"/>
                </a:lnTo>
                <a:lnTo>
                  <a:pt x="0" y="413524"/>
                </a:lnTo>
                <a:close/>
              </a:path>
            </a:pathLst>
          </a:custGeom>
          <a:solidFill>
            <a:srgbClr val="363435"/>
          </a:solidFill>
        </p:spPr>
        <p:txBody>
          <a:bodyPr wrap="square" lIns="0" tIns="0" rIns="0" bIns="0" rtlCol="0">
            <a:noAutofit/>
          </a:bodyPr>
          <a:lstStyle/>
          <a:p>
            <a:endParaRPr sz="1266">
              <a:solidFill>
                <a:prstClr val="black"/>
              </a:solidFill>
            </a:endParaRPr>
          </a:p>
        </p:txBody>
      </p:sp>
      <p:sp>
        <p:nvSpPr>
          <p:cNvPr id="39" name="object 39"/>
          <p:cNvSpPr/>
          <p:nvPr/>
        </p:nvSpPr>
        <p:spPr>
          <a:xfrm>
            <a:off x="1529403" y="6787536"/>
            <a:ext cx="9138597" cy="70464"/>
          </a:xfrm>
          <a:custGeom>
            <a:avLst/>
            <a:gdLst/>
            <a:ahLst/>
            <a:cxnLst/>
            <a:rect l="l" t="t" r="r" b="b"/>
            <a:pathLst>
              <a:path w="12997116" h="100215">
                <a:moveTo>
                  <a:pt x="0" y="100215"/>
                </a:moveTo>
                <a:lnTo>
                  <a:pt x="12997116" y="100215"/>
                </a:lnTo>
                <a:lnTo>
                  <a:pt x="12997116" y="0"/>
                </a:lnTo>
                <a:lnTo>
                  <a:pt x="0" y="0"/>
                </a:lnTo>
                <a:lnTo>
                  <a:pt x="0" y="100215"/>
                </a:lnTo>
                <a:close/>
              </a:path>
            </a:pathLst>
          </a:custGeom>
          <a:solidFill>
            <a:srgbClr val="363435"/>
          </a:solidFill>
        </p:spPr>
        <p:txBody>
          <a:bodyPr wrap="square" lIns="0" tIns="0" rIns="0" bIns="0" rtlCol="0">
            <a:noAutofit/>
          </a:bodyPr>
          <a:lstStyle/>
          <a:p>
            <a:endParaRPr sz="1266">
              <a:solidFill>
                <a:prstClr val="black"/>
              </a:solidFill>
            </a:endParaRPr>
          </a:p>
        </p:txBody>
      </p:sp>
      <p:sp>
        <p:nvSpPr>
          <p:cNvPr id="40" name="object 40"/>
          <p:cNvSpPr/>
          <p:nvPr/>
        </p:nvSpPr>
        <p:spPr>
          <a:xfrm>
            <a:off x="1529403" y="6638937"/>
            <a:ext cx="9138597" cy="148598"/>
          </a:xfrm>
          <a:custGeom>
            <a:avLst/>
            <a:gdLst/>
            <a:ahLst/>
            <a:cxnLst/>
            <a:rect l="l" t="t" r="r" b="b"/>
            <a:pathLst>
              <a:path w="12997116" h="211340">
                <a:moveTo>
                  <a:pt x="0" y="211340"/>
                </a:moveTo>
                <a:lnTo>
                  <a:pt x="12997116" y="211340"/>
                </a:lnTo>
                <a:lnTo>
                  <a:pt x="12997116" y="0"/>
                </a:lnTo>
                <a:lnTo>
                  <a:pt x="0" y="0"/>
                </a:lnTo>
                <a:lnTo>
                  <a:pt x="0" y="211340"/>
                </a:lnTo>
                <a:close/>
              </a:path>
            </a:pathLst>
          </a:custGeom>
          <a:solidFill>
            <a:srgbClr val="EC3237"/>
          </a:solidFill>
        </p:spPr>
        <p:txBody>
          <a:bodyPr wrap="square" lIns="0" tIns="0" rIns="0" bIns="0" rtlCol="0">
            <a:noAutofit/>
          </a:bodyPr>
          <a:lstStyle/>
          <a:p>
            <a:endParaRPr sz="1266">
              <a:solidFill>
                <a:prstClr val="black"/>
              </a:solidFill>
            </a:endParaRPr>
          </a:p>
        </p:txBody>
      </p:sp>
      <p:sp>
        <p:nvSpPr>
          <p:cNvPr id="41" name="object 41"/>
          <p:cNvSpPr/>
          <p:nvPr/>
        </p:nvSpPr>
        <p:spPr>
          <a:xfrm>
            <a:off x="1532930" y="6302658"/>
            <a:ext cx="9135070" cy="0"/>
          </a:xfrm>
          <a:custGeom>
            <a:avLst/>
            <a:gdLst/>
            <a:ahLst/>
            <a:cxnLst/>
            <a:rect l="l" t="t" r="r" b="b"/>
            <a:pathLst>
              <a:path w="12992100">
                <a:moveTo>
                  <a:pt x="0" y="0"/>
                </a:moveTo>
                <a:lnTo>
                  <a:pt x="12992100" y="0"/>
                </a:lnTo>
              </a:path>
            </a:pathLst>
          </a:custGeom>
          <a:ln w="47637">
            <a:solidFill>
              <a:srgbClr val="EC3237"/>
            </a:solidFill>
          </a:ln>
        </p:spPr>
        <p:txBody>
          <a:bodyPr wrap="square" lIns="0" tIns="0" rIns="0" bIns="0" rtlCol="0">
            <a:noAutofit/>
          </a:bodyPr>
          <a:lstStyle/>
          <a:p>
            <a:endParaRPr sz="1266">
              <a:solidFill>
                <a:prstClr val="black"/>
              </a:solidFill>
            </a:endParaRPr>
          </a:p>
        </p:txBody>
      </p:sp>
      <p:sp>
        <p:nvSpPr>
          <p:cNvPr id="42" name="object 42"/>
          <p:cNvSpPr/>
          <p:nvPr/>
        </p:nvSpPr>
        <p:spPr>
          <a:xfrm>
            <a:off x="6536742" y="6243930"/>
            <a:ext cx="0" cy="0"/>
          </a:xfrm>
          <a:custGeom>
            <a:avLst/>
            <a:gdLst/>
            <a:ahLst/>
            <a:cxnLst/>
            <a:rect l="l" t="t" r="r" b="b"/>
            <a:pathLst>
              <a:path>
                <a:moveTo>
                  <a:pt x="0" y="0"/>
                </a:moveTo>
                <a:lnTo>
                  <a:pt x="0" y="0"/>
                </a:lnTo>
              </a:path>
            </a:pathLst>
          </a:custGeom>
          <a:ln w="1270">
            <a:solidFill>
              <a:srgbClr val="282828"/>
            </a:solidFill>
          </a:ln>
        </p:spPr>
        <p:txBody>
          <a:bodyPr wrap="square" lIns="0" tIns="0" rIns="0" bIns="0" rtlCol="0">
            <a:noAutofit/>
          </a:bodyPr>
          <a:lstStyle/>
          <a:p>
            <a:endParaRPr sz="1266">
              <a:solidFill>
                <a:prstClr val="black"/>
              </a:solidFill>
            </a:endParaRPr>
          </a:p>
        </p:txBody>
      </p:sp>
      <p:sp>
        <p:nvSpPr>
          <p:cNvPr id="43" name="object 43"/>
          <p:cNvSpPr/>
          <p:nvPr/>
        </p:nvSpPr>
        <p:spPr>
          <a:xfrm>
            <a:off x="6537387" y="6156509"/>
            <a:ext cx="931456" cy="87868"/>
          </a:xfrm>
          <a:custGeom>
            <a:avLst/>
            <a:gdLst/>
            <a:ahLst/>
            <a:cxnLst/>
            <a:rect l="l" t="t" r="r" b="b"/>
            <a:pathLst>
              <a:path w="1324736" h="124968">
                <a:moveTo>
                  <a:pt x="0" y="117208"/>
                </a:moveTo>
                <a:lnTo>
                  <a:pt x="2057" y="124967"/>
                </a:lnTo>
                <a:lnTo>
                  <a:pt x="1324737" y="124967"/>
                </a:lnTo>
                <a:lnTo>
                  <a:pt x="1324737" y="0"/>
                </a:lnTo>
                <a:lnTo>
                  <a:pt x="33667" y="0"/>
                </a:lnTo>
                <a:lnTo>
                  <a:pt x="0" y="117208"/>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44" name="object 44"/>
          <p:cNvSpPr/>
          <p:nvPr/>
        </p:nvSpPr>
        <p:spPr>
          <a:xfrm>
            <a:off x="6537387" y="6156509"/>
            <a:ext cx="931456" cy="87868"/>
          </a:xfrm>
          <a:custGeom>
            <a:avLst/>
            <a:gdLst/>
            <a:ahLst/>
            <a:cxnLst/>
            <a:rect l="l" t="t" r="r" b="b"/>
            <a:pathLst>
              <a:path w="1324736" h="124968">
                <a:moveTo>
                  <a:pt x="0" y="117208"/>
                </a:moveTo>
                <a:lnTo>
                  <a:pt x="2057" y="124967"/>
                </a:lnTo>
                <a:lnTo>
                  <a:pt x="1324737" y="124967"/>
                </a:lnTo>
                <a:lnTo>
                  <a:pt x="1324737" y="0"/>
                </a:lnTo>
                <a:lnTo>
                  <a:pt x="33667" y="0"/>
                </a:lnTo>
                <a:lnTo>
                  <a:pt x="0" y="117208"/>
                </a:lnTo>
                <a:close/>
              </a:path>
            </a:pathLst>
          </a:custGeom>
          <a:ln w="927">
            <a:solidFill>
              <a:srgbClr val="96989B"/>
            </a:solidFill>
          </a:ln>
        </p:spPr>
        <p:txBody>
          <a:bodyPr wrap="square" lIns="0" tIns="0" rIns="0" bIns="0" rtlCol="0">
            <a:noAutofit/>
          </a:bodyPr>
          <a:lstStyle/>
          <a:p>
            <a:endParaRPr sz="1266">
              <a:solidFill>
                <a:prstClr val="black"/>
              </a:solidFill>
            </a:endParaRPr>
          </a:p>
        </p:txBody>
      </p:sp>
      <p:sp>
        <p:nvSpPr>
          <p:cNvPr id="45" name="object 45"/>
          <p:cNvSpPr/>
          <p:nvPr/>
        </p:nvSpPr>
        <p:spPr>
          <a:xfrm>
            <a:off x="6771325" y="6162136"/>
            <a:ext cx="61338" cy="82108"/>
          </a:xfrm>
          <a:custGeom>
            <a:avLst/>
            <a:gdLst/>
            <a:ahLst/>
            <a:cxnLst/>
            <a:rect l="l" t="t" r="r" b="b"/>
            <a:pathLst>
              <a:path w="87236" h="116776">
                <a:moveTo>
                  <a:pt x="0" y="116776"/>
                </a:moveTo>
                <a:lnTo>
                  <a:pt x="87236" y="116776"/>
                </a:lnTo>
                <a:lnTo>
                  <a:pt x="87236" y="0"/>
                </a:lnTo>
                <a:lnTo>
                  <a:pt x="0" y="0"/>
                </a:lnTo>
                <a:lnTo>
                  <a:pt x="0" y="116776"/>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46" name="object 46"/>
          <p:cNvSpPr/>
          <p:nvPr/>
        </p:nvSpPr>
        <p:spPr>
          <a:xfrm>
            <a:off x="6807603" y="6181876"/>
            <a:ext cx="17573" cy="33057"/>
          </a:xfrm>
          <a:custGeom>
            <a:avLst/>
            <a:gdLst/>
            <a:ahLst/>
            <a:cxnLst/>
            <a:rect l="l" t="t" r="r" b="b"/>
            <a:pathLst>
              <a:path w="24993" h="47015">
                <a:moveTo>
                  <a:pt x="0" y="42735"/>
                </a:moveTo>
                <a:lnTo>
                  <a:pt x="1943" y="47015"/>
                </a:lnTo>
                <a:lnTo>
                  <a:pt x="20726" y="47015"/>
                </a:lnTo>
                <a:lnTo>
                  <a:pt x="24993" y="45110"/>
                </a:lnTo>
                <a:lnTo>
                  <a:pt x="24993" y="4292"/>
                </a:lnTo>
                <a:lnTo>
                  <a:pt x="23075" y="0"/>
                </a:lnTo>
                <a:lnTo>
                  <a:pt x="4305" y="0"/>
                </a:lnTo>
                <a:lnTo>
                  <a:pt x="0" y="1943"/>
                </a:lnTo>
                <a:lnTo>
                  <a:pt x="0"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47" name="object 47"/>
          <p:cNvSpPr/>
          <p:nvPr/>
        </p:nvSpPr>
        <p:spPr>
          <a:xfrm>
            <a:off x="6836925" y="6181876"/>
            <a:ext cx="142919" cy="33057"/>
          </a:xfrm>
          <a:custGeom>
            <a:avLst/>
            <a:gdLst/>
            <a:ahLst/>
            <a:cxnLst/>
            <a:rect l="l" t="t" r="r" b="b"/>
            <a:pathLst>
              <a:path w="203263" h="47015">
                <a:moveTo>
                  <a:pt x="0" y="42735"/>
                </a:moveTo>
                <a:lnTo>
                  <a:pt x="1955" y="47015"/>
                </a:lnTo>
                <a:lnTo>
                  <a:pt x="198945" y="47015"/>
                </a:lnTo>
                <a:lnTo>
                  <a:pt x="203263" y="45110"/>
                </a:lnTo>
                <a:lnTo>
                  <a:pt x="203263" y="4292"/>
                </a:lnTo>
                <a:lnTo>
                  <a:pt x="201320" y="0"/>
                </a:lnTo>
                <a:lnTo>
                  <a:pt x="4279" y="0"/>
                </a:lnTo>
                <a:lnTo>
                  <a:pt x="0" y="1943"/>
                </a:lnTo>
                <a:lnTo>
                  <a:pt x="0"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48" name="object 48"/>
          <p:cNvSpPr/>
          <p:nvPr/>
        </p:nvSpPr>
        <p:spPr>
          <a:xfrm>
            <a:off x="7051607" y="6181876"/>
            <a:ext cx="142902" cy="33057"/>
          </a:xfrm>
          <a:custGeom>
            <a:avLst/>
            <a:gdLst/>
            <a:ahLst/>
            <a:cxnLst/>
            <a:rect l="l" t="t" r="r" b="b"/>
            <a:pathLst>
              <a:path w="203238" h="47015">
                <a:moveTo>
                  <a:pt x="0" y="42735"/>
                </a:moveTo>
                <a:lnTo>
                  <a:pt x="1905" y="47015"/>
                </a:lnTo>
                <a:lnTo>
                  <a:pt x="198945" y="47015"/>
                </a:lnTo>
                <a:lnTo>
                  <a:pt x="203238" y="45110"/>
                </a:lnTo>
                <a:lnTo>
                  <a:pt x="203238" y="4292"/>
                </a:lnTo>
                <a:lnTo>
                  <a:pt x="201333" y="0"/>
                </a:lnTo>
                <a:lnTo>
                  <a:pt x="4267" y="0"/>
                </a:lnTo>
                <a:lnTo>
                  <a:pt x="0" y="1943"/>
                </a:lnTo>
                <a:lnTo>
                  <a:pt x="0"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49" name="object 49"/>
          <p:cNvSpPr/>
          <p:nvPr/>
        </p:nvSpPr>
        <p:spPr>
          <a:xfrm>
            <a:off x="7265847" y="6181876"/>
            <a:ext cx="188461" cy="33057"/>
          </a:xfrm>
          <a:custGeom>
            <a:avLst/>
            <a:gdLst/>
            <a:ahLst/>
            <a:cxnLst/>
            <a:rect l="l" t="t" r="r" b="b"/>
            <a:pathLst>
              <a:path w="268033" h="47015">
                <a:moveTo>
                  <a:pt x="0" y="42735"/>
                </a:moveTo>
                <a:lnTo>
                  <a:pt x="1930" y="47015"/>
                </a:lnTo>
                <a:lnTo>
                  <a:pt x="263728" y="47015"/>
                </a:lnTo>
                <a:lnTo>
                  <a:pt x="268033" y="45110"/>
                </a:lnTo>
                <a:lnTo>
                  <a:pt x="268033" y="4292"/>
                </a:lnTo>
                <a:lnTo>
                  <a:pt x="266090" y="0"/>
                </a:lnTo>
                <a:lnTo>
                  <a:pt x="4305" y="0"/>
                </a:lnTo>
                <a:lnTo>
                  <a:pt x="0" y="1943"/>
                </a:lnTo>
                <a:lnTo>
                  <a:pt x="0"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50" name="object 50"/>
          <p:cNvSpPr/>
          <p:nvPr/>
        </p:nvSpPr>
        <p:spPr>
          <a:xfrm>
            <a:off x="6778262" y="6181876"/>
            <a:ext cx="17600" cy="33057"/>
          </a:xfrm>
          <a:custGeom>
            <a:avLst/>
            <a:gdLst/>
            <a:ahLst/>
            <a:cxnLst/>
            <a:rect l="l" t="t" r="r" b="b"/>
            <a:pathLst>
              <a:path w="25031" h="47015">
                <a:moveTo>
                  <a:pt x="0" y="42735"/>
                </a:moveTo>
                <a:lnTo>
                  <a:pt x="1930" y="47015"/>
                </a:lnTo>
                <a:lnTo>
                  <a:pt x="20739" y="47015"/>
                </a:lnTo>
                <a:lnTo>
                  <a:pt x="25031" y="45110"/>
                </a:lnTo>
                <a:lnTo>
                  <a:pt x="25031" y="4292"/>
                </a:lnTo>
                <a:lnTo>
                  <a:pt x="23113" y="0"/>
                </a:lnTo>
                <a:lnTo>
                  <a:pt x="4305" y="0"/>
                </a:lnTo>
                <a:lnTo>
                  <a:pt x="0" y="1943"/>
                </a:lnTo>
                <a:lnTo>
                  <a:pt x="0"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51" name="object 51"/>
          <p:cNvSpPr/>
          <p:nvPr/>
        </p:nvSpPr>
        <p:spPr>
          <a:xfrm>
            <a:off x="6985726" y="6162136"/>
            <a:ext cx="61320" cy="82108"/>
          </a:xfrm>
          <a:custGeom>
            <a:avLst/>
            <a:gdLst/>
            <a:ahLst/>
            <a:cxnLst/>
            <a:rect l="l" t="t" r="r" b="b"/>
            <a:pathLst>
              <a:path w="87210" h="116776">
                <a:moveTo>
                  <a:pt x="0" y="116776"/>
                </a:moveTo>
                <a:lnTo>
                  <a:pt x="87210" y="116776"/>
                </a:lnTo>
                <a:lnTo>
                  <a:pt x="87210" y="0"/>
                </a:lnTo>
                <a:lnTo>
                  <a:pt x="0" y="0"/>
                </a:lnTo>
                <a:lnTo>
                  <a:pt x="0" y="116776"/>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52" name="object 52"/>
          <p:cNvSpPr/>
          <p:nvPr/>
        </p:nvSpPr>
        <p:spPr>
          <a:xfrm>
            <a:off x="7021980" y="6181876"/>
            <a:ext cx="17582" cy="33057"/>
          </a:xfrm>
          <a:custGeom>
            <a:avLst/>
            <a:gdLst/>
            <a:ahLst/>
            <a:cxnLst/>
            <a:rect l="l" t="t" r="r" b="b"/>
            <a:pathLst>
              <a:path w="25006" h="47015">
                <a:moveTo>
                  <a:pt x="0" y="42735"/>
                </a:moveTo>
                <a:lnTo>
                  <a:pt x="1930" y="47015"/>
                </a:lnTo>
                <a:lnTo>
                  <a:pt x="20739" y="47015"/>
                </a:lnTo>
                <a:lnTo>
                  <a:pt x="25006" y="45110"/>
                </a:lnTo>
                <a:lnTo>
                  <a:pt x="25006" y="4292"/>
                </a:lnTo>
                <a:lnTo>
                  <a:pt x="23075" y="0"/>
                </a:lnTo>
                <a:lnTo>
                  <a:pt x="4305" y="0"/>
                </a:lnTo>
                <a:lnTo>
                  <a:pt x="0" y="1943"/>
                </a:lnTo>
                <a:lnTo>
                  <a:pt x="0"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53" name="object 53"/>
          <p:cNvSpPr/>
          <p:nvPr/>
        </p:nvSpPr>
        <p:spPr>
          <a:xfrm>
            <a:off x="6992644" y="6181876"/>
            <a:ext cx="17600" cy="33057"/>
          </a:xfrm>
          <a:custGeom>
            <a:avLst/>
            <a:gdLst/>
            <a:ahLst/>
            <a:cxnLst/>
            <a:rect l="l" t="t" r="r" b="b"/>
            <a:pathLst>
              <a:path w="25031" h="47015">
                <a:moveTo>
                  <a:pt x="0" y="42735"/>
                </a:moveTo>
                <a:lnTo>
                  <a:pt x="1930" y="47015"/>
                </a:lnTo>
                <a:lnTo>
                  <a:pt x="20726" y="47015"/>
                </a:lnTo>
                <a:lnTo>
                  <a:pt x="25031" y="45110"/>
                </a:lnTo>
                <a:lnTo>
                  <a:pt x="25031" y="4292"/>
                </a:lnTo>
                <a:lnTo>
                  <a:pt x="23088" y="0"/>
                </a:lnTo>
                <a:lnTo>
                  <a:pt x="4305" y="0"/>
                </a:lnTo>
                <a:lnTo>
                  <a:pt x="0" y="1943"/>
                </a:lnTo>
                <a:lnTo>
                  <a:pt x="0"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54" name="object 54"/>
          <p:cNvSpPr/>
          <p:nvPr/>
        </p:nvSpPr>
        <p:spPr>
          <a:xfrm>
            <a:off x="7200452" y="6164262"/>
            <a:ext cx="61329" cy="79983"/>
          </a:xfrm>
          <a:custGeom>
            <a:avLst/>
            <a:gdLst/>
            <a:ahLst/>
            <a:cxnLst/>
            <a:rect l="l" t="t" r="r" b="b"/>
            <a:pathLst>
              <a:path w="87223" h="113753">
                <a:moveTo>
                  <a:pt x="0" y="113753"/>
                </a:moveTo>
                <a:lnTo>
                  <a:pt x="87223" y="113753"/>
                </a:lnTo>
                <a:lnTo>
                  <a:pt x="87223" y="0"/>
                </a:lnTo>
                <a:lnTo>
                  <a:pt x="0" y="0"/>
                </a:lnTo>
                <a:lnTo>
                  <a:pt x="0" y="113753"/>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55" name="object 55"/>
          <p:cNvSpPr/>
          <p:nvPr/>
        </p:nvSpPr>
        <p:spPr>
          <a:xfrm>
            <a:off x="7236721" y="6181876"/>
            <a:ext cx="17573" cy="33057"/>
          </a:xfrm>
          <a:custGeom>
            <a:avLst/>
            <a:gdLst/>
            <a:ahLst/>
            <a:cxnLst/>
            <a:rect l="l" t="t" r="r" b="b"/>
            <a:pathLst>
              <a:path w="24993" h="47015">
                <a:moveTo>
                  <a:pt x="0" y="42735"/>
                </a:moveTo>
                <a:lnTo>
                  <a:pt x="1905" y="47015"/>
                </a:lnTo>
                <a:lnTo>
                  <a:pt x="20688" y="47015"/>
                </a:lnTo>
                <a:lnTo>
                  <a:pt x="24993" y="45110"/>
                </a:lnTo>
                <a:lnTo>
                  <a:pt x="24993" y="4292"/>
                </a:lnTo>
                <a:lnTo>
                  <a:pt x="23050" y="0"/>
                </a:lnTo>
                <a:lnTo>
                  <a:pt x="4267" y="0"/>
                </a:lnTo>
                <a:lnTo>
                  <a:pt x="0" y="1943"/>
                </a:lnTo>
                <a:lnTo>
                  <a:pt x="0"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56" name="object 56"/>
          <p:cNvSpPr/>
          <p:nvPr/>
        </p:nvSpPr>
        <p:spPr>
          <a:xfrm>
            <a:off x="7207381" y="6181876"/>
            <a:ext cx="17591" cy="33057"/>
          </a:xfrm>
          <a:custGeom>
            <a:avLst/>
            <a:gdLst/>
            <a:ahLst/>
            <a:cxnLst/>
            <a:rect l="l" t="t" r="r" b="b"/>
            <a:pathLst>
              <a:path w="25019" h="47015">
                <a:moveTo>
                  <a:pt x="0" y="42735"/>
                </a:moveTo>
                <a:lnTo>
                  <a:pt x="1930" y="47015"/>
                </a:lnTo>
                <a:lnTo>
                  <a:pt x="20751" y="47015"/>
                </a:lnTo>
                <a:lnTo>
                  <a:pt x="25019" y="45110"/>
                </a:lnTo>
                <a:lnTo>
                  <a:pt x="25019" y="4292"/>
                </a:lnTo>
                <a:lnTo>
                  <a:pt x="23101" y="0"/>
                </a:lnTo>
                <a:lnTo>
                  <a:pt x="4279" y="0"/>
                </a:lnTo>
                <a:lnTo>
                  <a:pt x="0" y="1943"/>
                </a:lnTo>
                <a:lnTo>
                  <a:pt x="0"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57" name="object 57"/>
          <p:cNvSpPr/>
          <p:nvPr/>
        </p:nvSpPr>
        <p:spPr>
          <a:xfrm>
            <a:off x="6536424" y="6166832"/>
            <a:ext cx="932482" cy="77411"/>
          </a:xfrm>
          <a:custGeom>
            <a:avLst/>
            <a:gdLst/>
            <a:ahLst/>
            <a:cxnLst/>
            <a:rect l="l" t="t" r="r" b="b"/>
            <a:pathLst>
              <a:path w="1326197" h="110096">
                <a:moveTo>
                  <a:pt x="749" y="110096"/>
                </a:moveTo>
                <a:lnTo>
                  <a:pt x="117170" y="109740"/>
                </a:lnTo>
                <a:lnTo>
                  <a:pt x="215785" y="35788"/>
                </a:lnTo>
                <a:lnTo>
                  <a:pt x="299961" y="6769"/>
                </a:lnTo>
                <a:lnTo>
                  <a:pt x="1326197" y="6769"/>
                </a:lnTo>
                <a:lnTo>
                  <a:pt x="1326197" y="0"/>
                </a:lnTo>
                <a:lnTo>
                  <a:pt x="579799" y="130"/>
                </a:lnTo>
                <a:lnTo>
                  <a:pt x="277571" y="0"/>
                </a:lnTo>
                <a:lnTo>
                  <a:pt x="263188" y="1280"/>
                </a:lnTo>
                <a:lnTo>
                  <a:pt x="250923" y="2748"/>
                </a:lnTo>
                <a:lnTo>
                  <a:pt x="236464" y="4599"/>
                </a:lnTo>
                <a:lnTo>
                  <a:pt x="220704" y="6704"/>
                </a:lnTo>
                <a:lnTo>
                  <a:pt x="204533" y="8937"/>
                </a:lnTo>
                <a:lnTo>
                  <a:pt x="188844" y="11170"/>
                </a:lnTo>
                <a:lnTo>
                  <a:pt x="174527" y="13276"/>
                </a:lnTo>
                <a:lnTo>
                  <a:pt x="162474" y="15126"/>
                </a:lnTo>
                <a:lnTo>
                  <a:pt x="152728" y="17410"/>
                </a:lnTo>
                <a:lnTo>
                  <a:pt x="132076" y="25227"/>
                </a:lnTo>
                <a:lnTo>
                  <a:pt x="117219" y="30953"/>
                </a:lnTo>
                <a:lnTo>
                  <a:pt x="100623" y="37385"/>
                </a:lnTo>
                <a:lnTo>
                  <a:pt x="83246" y="44143"/>
                </a:lnTo>
                <a:lnTo>
                  <a:pt x="66050" y="50847"/>
                </a:lnTo>
                <a:lnTo>
                  <a:pt x="49994" y="57118"/>
                </a:lnTo>
                <a:lnTo>
                  <a:pt x="36039" y="62577"/>
                </a:lnTo>
                <a:lnTo>
                  <a:pt x="25144" y="66843"/>
                </a:lnTo>
                <a:lnTo>
                  <a:pt x="16306" y="70307"/>
                </a:lnTo>
                <a:lnTo>
                  <a:pt x="3169" y="79414"/>
                </a:lnTo>
                <a:lnTo>
                  <a:pt x="64" y="89391"/>
                </a:lnTo>
                <a:lnTo>
                  <a:pt x="0" y="105206"/>
                </a:lnTo>
                <a:lnTo>
                  <a:pt x="749" y="110096"/>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58" name="object 58"/>
          <p:cNvSpPr/>
          <p:nvPr/>
        </p:nvSpPr>
        <p:spPr>
          <a:xfrm>
            <a:off x="6561478" y="6187335"/>
            <a:ext cx="10135" cy="0"/>
          </a:xfrm>
          <a:custGeom>
            <a:avLst/>
            <a:gdLst/>
            <a:ahLst/>
            <a:cxnLst/>
            <a:rect l="l" t="t" r="r" b="b"/>
            <a:pathLst>
              <a:path w="14414">
                <a:moveTo>
                  <a:pt x="0" y="0"/>
                </a:moveTo>
                <a:lnTo>
                  <a:pt x="14414" y="0"/>
                </a:lnTo>
              </a:path>
            </a:pathLst>
          </a:custGeom>
          <a:ln w="15290">
            <a:solidFill>
              <a:srgbClr val="373435"/>
            </a:solidFill>
          </a:ln>
        </p:spPr>
        <p:txBody>
          <a:bodyPr wrap="square" lIns="0" tIns="0" rIns="0" bIns="0" rtlCol="0">
            <a:noAutofit/>
          </a:bodyPr>
          <a:lstStyle/>
          <a:p>
            <a:endParaRPr sz="1266">
              <a:solidFill>
                <a:prstClr val="black"/>
              </a:solidFill>
            </a:endParaRPr>
          </a:p>
        </p:txBody>
      </p:sp>
      <p:sp>
        <p:nvSpPr>
          <p:cNvPr id="59" name="object 59"/>
          <p:cNvSpPr/>
          <p:nvPr/>
        </p:nvSpPr>
        <p:spPr>
          <a:xfrm>
            <a:off x="6839684" y="6222242"/>
            <a:ext cx="15895" cy="15109"/>
          </a:xfrm>
          <a:custGeom>
            <a:avLst/>
            <a:gdLst/>
            <a:ahLst/>
            <a:cxnLst/>
            <a:rect l="l" t="t" r="r" b="b"/>
            <a:pathLst>
              <a:path w="22605" h="21488">
                <a:moveTo>
                  <a:pt x="889" y="14109"/>
                </a:moveTo>
                <a:lnTo>
                  <a:pt x="1473" y="16002"/>
                </a:lnTo>
                <a:lnTo>
                  <a:pt x="4457" y="21488"/>
                </a:lnTo>
                <a:lnTo>
                  <a:pt x="16281" y="21488"/>
                </a:lnTo>
                <a:lnTo>
                  <a:pt x="19608" y="18097"/>
                </a:lnTo>
                <a:lnTo>
                  <a:pt x="20929" y="15201"/>
                </a:lnTo>
                <a:lnTo>
                  <a:pt x="22606" y="11455"/>
                </a:lnTo>
                <a:lnTo>
                  <a:pt x="21602" y="8140"/>
                </a:lnTo>
                <a:lnTo>
                  <a:pt x="5664" y="8140"/>
                </a:lnTo>
                <a:lnTo>
                  <a:pt x="7226" y="4699"/>
                </a:lnTo>
                <a:lnTo>
                  <a:pt x="14465" y="4699"/>
                </a:lnTo>
                <a:lnTo>
                  <a:pt x="15951" y="6985"/>
                </a:lnTo>
                <a:lnTo>
                  <a:pt x="21221" y="6985"/>
                </a:lnTo>
                <a:lnTo>
                  <a:pt x="18859" y="0"/>
                </a:lnTo>
                <a:lnTo>
                  <a:pt x="5270" y="0"/>
                </a:lnTo>
                <a:lnTo>
                  <a:pt x="1816" y="4368"/>
                </a:lnTo>
                <a:lnTo>
                  <a:pt x="863" y="7416"/>
                </a:lnTo>
                <a:lnTo>
                  <a:pt x="0" y="10248"/>
                </a:lnTo>
                <a:lnTo>
                  <a:pt x="558" y="12903"/>
                </a:lnTo>
                <a:lnTo>
                  <a:pt x="16789" y="12903"/>
                </a:lnTo>
                <a:lnTo>
                  <a:pt x="15481" y="16802"/>
                </a:lnTo>
                <a:lnTo>
                  <a:pt x="7785" y="16802"/>
                </a:lnTo>
                <a:lnTo>
                  <a:pt x="6146" y="14109"/>
                </a:lnTo>
                <a:lnTo>
                  <a:pt x="889" y="14109"/>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60" name="object 60"/>
          <p:cNvSpPr/>
          <p:nvPr/>
        </p:nvSpPr>
        <p:spPr>
          <a:xfrm>
            <a:off x="7053709" y="6222242"/>
            <a:ext cx="15903" cy="15109"/>
          </a:xfrm>
          <a:custGeom>
            <a:avLst/>
            <a:gdLst/>
            <a:ahLst/>
            <a:cxnLst/>
            <a:rect l="l" t="t" r="r" b="b"/>
            <a:pathLst>
              <a:path w="22618" h="21488">
                <a:moveTo>
                  <a:pt x="876" y="14109"/>
                </a:moveTo>
                <a:lnTo>
                  <a:pt x="1460" y="16002"/>
                </a:lnTo>
                <a:lnTo>
                  <a:pt x="4457" y="21488"/>
                </a:lnTo>
                <a:lnTo>
                  <a:pt x="16255" y="21488"/>
                </a:lnTo>
                <a:lnTo>
                  <a:pt x="19621" y="18097"/>
                </a:lnTo>
                <a:lnTo>
                  <a:pt x="20929" y="15201"/>
                </a:lnTo>
                <a:lnTo>
                  <a:pt x="22618" y="11455"/>
                </a:lnTo>
                <a:lnTo>
                  <a:pt x="21602" y="8140"/>
                </a:lnTo>
                <a:lnTo>
                  <a:pt x="5664" y="8140"/>
                </a:lnTo>
                <a:lnTo>
                  <a:pt x="7226" y="4699"/>
                </a:lnTo>
                <a:lnTo>
                  <a:pt x="14439" y="4699"/>
                </a:lnTo>
                <a:lnTo>
                  <a:pt x="15938" y="6985"/>
                </a:lnTo>
                <a:lnTo>
                  <a:pt x="21208" y="6985"/>
                </a:lnTo>
                <a:lnTo>
                  <a:pt x="18859" y="0"/>
                </a:lnTo>
                <a:lnTo>
                  <a:pt x="5257" y="0"/>
                </a:lnTo>
                <a:lnTo>
                  <a:pt x="1790" y="4368"/>
                </a:lnTo>
                <a:lnTo>
                  <a:pt x="863" y="7416"/>
                </a:lnTo>
                <a:lnTo>
                  <a:pt x="0" y="10248"/>
                </a:lnTo>
                <a:lnTo>
                  <a:pt x="546" y="12903"/>
                </a:lnTo>
                <a:lnTo>
                  <a:pt x="16814" y="12903"/>
                </a:lnTo>
                <a:lnTo>
                  <a:pt x="15468" y="16802"/>
                </a:lnTo>
                <a:lnTo>
                  <a:pt x="7797" y="16802"/>
                </a:lnTo>
                <a:lnTo>
                  <a:pt x="6134" y="14109"/>
                </a:lnTo>
                <a:lnTo>
                  <a:pt x="876" y="14109"/>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61" name="object 61"/>
          <p:cNvSpPr/>
          <p:nvPr/>
        </p:nvSpPr>
        <p:spPr>
          <a:xfrm>
            <a:off x="7268806" y="6222242"/>
            <a:ext cx="15877" cy="15109"/>
          </a:xfrm>
          <a:custGeom>
            <a:avLst/>
            <a:gdLst/>
            <a:ahLst/>
            <a:cxnLst/>
            <a:rect l="l" t="t" r="r" b="b"/>
            <a:pathLst>
              <a:path w="22580" h="21488">
                <a:moveTo>
                  <a:pt x="850" y="14109"/>
                </a:moveTo>
                <a:lnTo>
                  <a:pt x="1435" y="16002"/>
                </a:lnTo>
                <a:lnTo>
                  <a:pt x="4445" y="21488"/>
                </a:lnTo>
                <a:lnTo>
                  <a:pt x="16256" y="21488"/>
                </a:lnTo>
                <a:lnTo>
                  <a:pt x="19596" y="18097"/>
                </a:lnTo>
                <a:lnTo>
                  <a:pt x="20891" y="15201"/>
                </a:lnTo>
                <a:lnTo>
                  <a:pt x="22580" y="11455"/>
                </a:lnTo>
                <a:lnTo>
                  <a:pt x="21590" y="8140"/>
                </a:lnTo>
                <a:lnTo>
                  <a:pt x="5613" y="8140"/>
                </a:lnTo>
                <a:lnTo>
                  <a:pt x="7200" y="4699"/>
                </a:lnTo>
                <a:lnTo>
                  <a:pt x="14439" y="4699"/>
                </a:lnTo>
                <a:lnTo>
                  <a:pt x="15925" y="6985"/>
                </a:lnTo>
                <a:lnTo>
                  <a:pt x="21221" y="6985"/>
                </a:lnTo>
                <a:lnTo>
                  <a:pt x="18834" y="0"/>
                </a:lnTo>
                <a:lnTo>
                  <a:pt x="5245" y="0"/>
                </a:lnTo>
                <a:lnTo>
                  <a:pt x="1778" y="4368"/>
                </a:lnTo>
                <a:lnTo>
                  <a:pt x="850" y="7416"/>
                </a:lnTo>
                <a:lnTo>
                  <a:pt x="0" y="10248"/>
                </a:lnTo>
                <a:lnTo>
                  <a:pt x="546" y="12903"/>
                </a:lnTo>
                <a:lnTo>
                  <a:pt x="16789" y="12903"/>
                </a:lnTo>
                <a:lnTo>
                  <a:pt x="15481" y="16802"/>
                </a:lnTo>
                <a:lnTo>
                  <a:pt x="7747" y="16802"/>
                </a:lnTo>
                <a:lnTo>
                  <a:pt x="6134" y="14109"/>
                </a:lnTo>
                <a:lnTo>
                  <a:pt x="850" y="14109"/>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62" name="object 62"/>
          <p:cNvSpPr/>
          <p:nvPr/>
        </p:nvSpPr>
        <p:spPr>
          <a:xfrm>
            <a:off x="6643328" y="6181876"/>
            <a:ext cx="122666" cy="33057"/>
          </a:xfrm>
          <a:custGeom>
            <a:avLst/>
            <a:gdLst/>
            <a:ahLst/>
            <a:cxnLst/>
            <a:rect l="l" t="t" r="r" b="b"/>
            <a:pathLst>
              <a:path w="174459" h="47015">
                <a:moveTo>
                  <a:pt x="0" y="42735"/>
                </a:moveTo>
                <a:lnTo>
                  <a:pt x="1955" y="47015"/>
                </a:lnTo>
                <a:lnTo>
                  <a:pt x="170154" y="47015"/>
                </a:lnTo>
                <a:lnTo>
                  <a:pt x="174459" y="45110"/>
                </a:lnTo>
                <a:lnTo>
                  <a:pt x="174459" y="4292"/>
                </a:lnTo>
                <a:lnTo>
                  <a:pt x="172529" y="0"/>
                </a:lnTo>
                <a:lnTo>
                  <a:pt x="4330" y="0"/>
                </a:lnTo>
                <a:lnTo>
                  <a:pt x="0" y="1943"/>
                </a:lnTo>
                <a:lnTo>
                  <a:pt x="0"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63" name="object 63"/>
          <p:cNvSpPr/>
          <p:nvPr/>
        </p:nvSpPr>
        <p:spPr>
          <a:xfrm>
            <a:off x="6536376" y="6162086"/>
            <a:ext cx="932465" cy="72027"/>
          </a:xfrm>
          <a:custGeom>
            <a:avLst/>
            <a:gdLst/>
            <a:ahLst/>
            <a:cxnLst/>
            <a:rect l="l" t="t" r="r" b="b"/>
            <a:pathLst>
              <a:path w="1326172" h="102438">
                <a:moveTo>
                  <a:pt x="2324" y="81798"/>
                </a:moveTo>
                <a:lnTo>
                  <a:pt x="0" y="102438"/>
                </a:lnTo>
                <a:lnTo>
                  <a:pt x="857" y="99599"/>
                </a:lnTo>
                <a:lnTo>
                  <a:pt x="6791" y="87064"/>
                </a:lnTo>
                <a:lnTo>
                  <a:pt x="19418" y="75945"/>
                </a:lnTo>
                <a:lnTo>
                  <a:pt x="19700" y="75838"/>
                </a:lnTo>
                <a:lnTo>
                  <a:pt x="24354" y="74027"/>
                </a:lnTo>
                <a:lnTo>
                  <a:pt x="33180" y="70574"/>
                </a:lnTo>
                <a:lnTo>
                  <a:pt x="45276" y="65837"/>
                </a:lnTo>
                <a:lnTo>
                  <a:pt x="59739" y="60173"/>
                </a:lnTo>
                <a:lnTo>
                  <a:pt x="108298" y="41200"/>
                </a:lnTo>
                <a:lnTo>
                  <a:pt x="145650" y="26769"/>
                </a:lnTo>
                <a:lnTo>
                  <a:pt x="184932" y="18418"/>
                </a:lnTo>
                <a:lnTo>
                  <a:pt x="234379" y="11651"/>
                </a:lnTo>
                <a:lnTo>
                  <a:pt x="273949" y="7265"/>
                </a:lnTo>
                <a:lnTo>
                  <a:pt x="280301" y="6896"/>
                </a:lnTo>
                <a:lnTo>
                  <a:pt x="1326172" y="6896"/>
                </a:lnTo>
                <a:lnTo>
                  <a:pt x="1326172" y="0"/>
                </a:lnTo>
                <a:lnTo>
                  <a:pt x="277431" y="103"/>
                </a:lnTo>
                <a:lnTo>
                  <a:pt x="225352" y="6010"/>
                </a:lnTo>
                <a:lnTo>
                  <a:pt x="177877" y="13383"/>
                </a:lnTo>
                <a:lnTo>
                  <a:pt x="138900" y="23081"/>
                </a:lnTo>
                <a:lnTo>
                  <a:pt x="99089" y="38412"/>
                </a:lnTo>
                <a:lnTo>
                  <a:pt x="51648" y="56887"/>
                </a:lnTo>
                <a:lnTo>
                  <a:pt x="37726" y="62316"/>
                </a:lnTo>
                <a:lnTo>
                  <a:pt x="26030" y="66871"/>
                </a:lnTo>
                <a:lnTo>
                  <a:pt x="17331" y="70246"/>
                </a:lnTo>
                <a:lnTo>
                  <a:pt x="12395" y="72135"/>
                </a:lnTo>
                <a:lnTo>
                  <a:pt x="6961" y="74465"/>
                </a:lnTo>
                <a:lnTo>
                  <a:pt x="2324" y="81798"/>
                </a:lnTo>
                <a:close/>
              </a:path>
            </a:pathLst>
          </a:custGeom>
          <a:solidFill>
            <a:srgbClr val="282828"/>
          </a:solidFill>
        </p:spPr>
        <p:txBody>
          <a:bodyPr wrap="square" lIns="0" tIns="0" rIns="0" bIns="0" rtlCol="0">
            <a:noAutofit/>
          </a:bodyPr>
          <a:lstStyle/>
          <a:p>
            <a:endParaRPr sz="1266">
              <a:solidFill>
                <a:prstClr val="black"/>
              </a:solidFill>
            </a:endParaRPr>
          </a:p>
        </p:txBody>
      </p:sp>
      <p:sp>
        <p:nvSpPr>
          <p:cNvPr id="64" name="object 64"/>
          <p:cNvSpPr/>
          <p:nvPr/>
        </p:nvSpPr>
        <p:spPr>
          <a:xfrm>
            <a:off x="6587368" y="6171997"/>
            <a:ext cx="19984" cy="29592"/>
          </a:xfrm>
          <a:custGeom>
            <a:avLst/>
            <a:gdLst/>
            <a:ahLst/>
            <a:cxnLst/>
            <a:rect l="l" t="t" r="r" b="b"/>
            <a:pathLst>
              <a:path w="28422" h="42087">
                <a:moveTo>
                  <a:pt x="0" y="37807"/>
                </a:moveTo>
                <a:lnTo>
                  <a:pt x="1917" y="42087"/>
                </a:lnTo>
                <a:lnTo>
                  <a:pt x="24091" y="42087"/>
                </a:lnTo>
                <a:lnTo>
                  <a:pt x="28422" y="40157"/>
                </a:lnTo>
                <a:lnTo>
                  <a:pt x="28422" y="4292"/>
                </a:lnTo>
                <a:lnTo>
                  <a:pt x="26479" y="0"/>
                </a:lnTo>
                <a:lnTo>
                  <a:pt x="4292" y="0"/>
                </a:lnTo>
                <a:lnTo>
                  <a:pt x="0" y="1968"/>
                </a:lnTo>
                <a:lnTo>
                  <a:pt x="0" y="37807"/>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65" name="object 65"/>
          <p:cNvSpPr/>
          <p:nvPr/>
        </p:nvSpPr>
        <p:spPr>
          <a:xfrm>
            <a:off x="6765012" y="6254076"/>
            <a:ext cx="505742" cy="0"/>
          </a:xfrm>
          <a:custGeom>
            <a:avLst/>
            <a:gdLst/>
            <a:ahLst/>
            <a:cxnLst/>
            <a:rect l="l" t="t" r="r" b="b"/>
            <a:pathLst>
              <a:path w="719277">
                <a:moveTo>
                  <a:pt x="0" y="0"/>
                </a:moveTo>
                <a:lnTo>
                  <a:pt x="719277" y="0"/>
                </a:lnTo>
              </a:path>
            </a:pathLst>
          </a:custGeom>
          <a:ln w="29235">
            <a:solidFill>
              <a:srgbClr val="282828"/>
            </a:solidFill>
          </a:ln>
        </p:spPr>
        <p:txBody>
          <a:bodyPr wrap="square" lIns="0" tIns="0" rIns="0" bIns="0" rtlCol="0">
            <a:noAutofit/>
          </a:bodyPr>
          <a:lstStyle/>
          <a:p>
            <a:endParaRPr sz="1266">
              <a:solidFill>
                <a:prstClr val="black"/>
              </a:solidFill>
            </a:endParaRPr>
          </a:p>
        </p:txBody>
      </p:sp>
      <p:sp>
        <p:nvSpPr>
          <p:cNvPr id="66" name="object 66"/>
          <p:cNvSpPr/>
          <p:nvPr/>
        </p:nvSpPr>
        <p:spPr>
          <a:xfrm>
            <a:off x="7414058" y="6259233"/>
            <a:ext cx="54935" cy="0"/>
          </a:xfrm>
          <a:custGeom>
            <a:avLst/>
            <a:gdLst/>
            <a:ahLst/>
            <a:cxnLst/>
            <a:rect l="l" t="t" r="r" b="b"/>
            <a:pathLst>
              <a:path w="78130">
                <a:moveTo>
                  <a:pt x="0" y="0"/>
                </a:moveTo>
                <a:lnTo>
                  <a:pt x="78130" y="0"/>
                </a:lnTo>
              </a:path>
            </a:pathLst>
          </a:custGeom>
          <a:ln w="43903">
            <a:solidFill>
              <a:srgbClr val="282828"/>
            </a:solidFill>
          </a:ln>
        </p:spPr>
        <p:txBody>
          <a:bodyPr wrap="square" lIns="0" tIns="0" rIns="0" bIns="0" rtlCol="0">
            <a:noAutofit/>
          </a:bodyPr>
          <a:lstStyle/>
          <a:p>
            <a:endParaRPr sz="1266">
              <a:solidFill>
                <a:prstClr val="black"/>
              </a:solidFill>
            </a:endParaRPr>
          </a:p>
        </p:txBody>
      </p:sp>
      <p:sp>
        <p:nvSpPr>
          <p:cNvPr id="67" name="object 67"/>
          <p:cNvSpPr/>
          <p:nvPr/>
        </p:nvSpPr>
        <p:spPr>
          <a:xfrm>
            <a:off x="6602796" y="6273212"/>
            <a:ext cx="19743" cy="0"/>
          </a:xfrm>
          <a:custGeom>
            <a:avLst/>
            <a:gdLst/>
            <a:ahLst/>
            <a:cxnLst/>
            <a:rect l="l" t="t" r="r" b="b"/>
            <a:pathLst>
              <a:path w="28079">
                <a:moveTo>
                  <a:pt x="0" y="0"/>
                </a:moveTo>
                <a:lnTo>
                  <a:pt x="28079" y="0"/>
                </a:lnTo>
              </a:path>
            </a:pathLst>
          </a:custGeom>
          <a:ln w="21132">
            <a:solidFill>
              <a:srgbClr val="373435"/>
            </a:solidFill>
          </a:ln>
        </p:spPr>
        <p:txBody>
          <a:bodyPr wrap="square" lIns="0" tIns="0" rIns="0" bIns="0" rtlCol="0">
            <a:noAutofit/>
          </a:bodyPr>
          <a:lstStyle/>
          <a:p>
            <a:endParaRPr sz="1266">
              <a:solidFill>
                <a:prstClr val="black"/>
              </a:solidFill>
            </a:endParaRPr>
          </a:p>
        </p:txBody>
      </p:sp>
      <p:sp>
        <p:nvSpPr>
          <p:cNvPr id="68" name="object 68"/>
          <p:cNvSpPr/>
          <p:nvPr/>
        </p:nvSpPr>
        <p:spPr>
          <a:xfrm>
            <a:off x="6536872" y="6243893"/>
            <a:ext cx="85055" cy="25440"/>
          </a:xfrm>
          <a:custGeom>
            <a:avLst/>
            <a:gdLst/>
            <a:ahLst/>
            <a:cxnLst/>
            <a:rect l="l" t="t" r="r" b="b"/>
            <a:pathLst>
              <a:path w="120967" h="36182">
                <a:moveTo>
                  <a:pt x="32359" y="36182"/>
                </a:moveTo>
                <a:lnTo>
                  <a:pt x="120967" y="36182"/>
                </a:lnTo>
                <a:lnTo>
                  <a:pt x="120967" y="0"/>
                </a:lnTo>
                <a:lnTo>
                  <a:pt x="0" y="0"/>
                </a:lnTo>
                <a:lnTo>
                  <a:pt x="8499" y="21617"/>
                </a:lnTo>
                <a:lnTo>
                  <a:pt x="14862" y="32261"/>
                </a:lnTo>
                <a:lnTo>
                  <a:pt x="22568" y="35822"/>
                </a:lnTo>
                <a:lnTo>
                  <a:pt x="32359" y="36182"/>
                </a:lnTo>
                <a:close/>
              </a:path>
            </a:pathLst>
          </a:custGeom>
          <a:solidFill>
            <a:srgbClr val="282828"/>
          </a:solidFill>
        </p:spPr>
        <p:txBody>
          <a:bodyPr wrap="square" lIns="0" tIns="0" rIns="0" bIns="0" rtlCol="0">
            <a:noAutofit/>
          </a:bodyPr>
          <a:lstStyle/>
          <a:p>
            <a:endParaRPr sz="1266">
              <a:solidFill>
                <a:prstClr val="black"/>
              </a:solidFill>
            </a:endParaRPr>
          </a:p>
        </p:txBody>
      </p:sp>
      <p:sp>
        <p:nvSpPr>
          <p:cNvPr id="69" name="object 69"/>
          <p:cNvSpPr/>
          <p:nvPr/>
        </p:nvSpPr>
        <p:spPr>
          <a:xfrm>
            <a:off x="6586985" y="6141622"/>
            <a:ext cx="61293" cy="5742"/>
          </a:xfrm>
          <a:custGeom>
            <a:avLst/>
            <a:gdLst/>
            <a:ahLst/>
            <a:cxnLst/>
            <a:rect l="l" t="t" r="r" b="b"/>
            <a:pathLst>
              <a:path w="87172" h="8166">
                <a:moveTo>
                  <a:pt x="0" y="5587"/>
                </a:moveTo>
                <a:lnTo>
                  <a:pt x="1193" y="8166"/>
                </a:lnTo>
                <a:lnTo>
                  <a:pt x="84594" y="8166"/>
                </a:lnTo>
                <a:lnTo>
                  <a:pt x="87172" y="7035"/>
                </a:lnTo>
                <a:lnTo>
                  <a:pt x="87172" y="2565"/>
                </a:lnTo>
                <a:lnTo>
                  <a:pt x="86017" y="0"/>
                </a:lnTo>
                <a:lnTo>
                  <a:pt x="2603" y="0"/>
                </a:lnTo>
                <a:lnTo>
                  <a:pt x="0" y="1155"/>
                </a:lnTo>
                <a:lnTo>
                  <a:pt x="0" y="5587"/>
                </a:lnTo>
                <a:close/>
              </a:path>
            </a:pathLst>
          </a:custGeom>
          <a:solidFill>
            <a:srgbClr val="96989B"/>
          </a:solidFill>
        </p:spPr>
        <p:txBody>
          <a:bodyPr wrap="square" lIns="0" tIns="0" rIns="0" bIns="0" rtlCol="0">
            <a:noAutofit/>
          </a:bodyPr>
          <a:lstStyle/>
          <a:p>
            <a:endParaRPr sz="1266">
              <a:solidFill>
                <a:prstClr val="black"/>
              </a:solidFill>
            </a:endParaRPr>
          </a:p>
        </p:txBody>
      </p:sp>
      <p:sp>
        <p:nvSpPr>
          <p:cNvPr id="70" name="object 70"/>
          <p:cNvSpPr/>
          <p:nvPr/>
        </p:nvSpPr>
        <p:spPr>
          <a:xfrm>
            <a:off x="6622685" y="6136305"/>
            <a:ext cx="20180" cy="6036"/>
          </a:xfrm>
          <a:custGeom>
            <a:avLst/>
            <a:gdLst/>
            <a:ahLst/>
            <a:cxnLst/>
            <a:rect l="l" t="t" r="r" b="b"/>
            <a:pathLst>
              <a:path w="28701" h="8585">
                <a:moveTo>
                  <a:pt x="0" y="5994"/>
                </a:moveTo>
                <a:lnTo>
                  <a:pt x="1143" y="8585"/>
                </a:lnTo>
                <a:lnTo>
                  <a:pt x="26136" y="8585"/>
                </a:lnTo>
                <a:lnTo>
                  <a:pt x="28701" y="7404"/>
                </a:lnTo>
                <a:lnTo>
                  <a:pt x="28701" y="2616"/>
                </a:lnTo>
                <a:lnTo>
                  <a:pt x="27533" y="0"/>
                </a:lnTo>
                <a:lnTo>
                  <a:pt x="2565" y="0"/>
                </a:lnTo>
                <a:lnTo>
                  <a:pt x="0" y="1168"/>
                </a:lnTo>
                <a:lnTo>
                  <a:pt x="0" y="5994"/>
                </a:lnTo>
                <a:close/>
              </a:path>
            </a:pathLst>
          </a:custGeom>
          <a:solidFill>
            <a:srgbClr val="96989B"/>
          </a:solidFill>
        </p:spPr>
        <p:txBody>
          <a:bodyPr wrap="square" lIns="0" tIns="0" rIns="0" bIns="0" rtlCol="0">
            <a:noAutofit/>
          </a:bodyPr>
          <a:lstStyle/>
          <a:p>
            <a:endParaRPr sz="1266">
              <a:solidFill>
                <a:prstClr val="black"/>
              </a:solidFill>
            </a:endParaRPr>
          </a:p>
        </p:txBody>
      </p:sp>
      <p:sp>
        <p:nvSpPr>
          <p:cNvPr id="71" name="object 71"/>
          <p:cNvSpPr/>
          <p:nvPr/>
        </p:nvSpPr>
        <p:spPr>
          <a:xfrm>
            <a:off x="6560894" y="6146616"/>
            <a:ext cx="908355" cy="10414"/>
          </a:xfrm>
          <a:custGeom>
            <a:avLst/>
            <a:gdLst/>
            <a:ahLst/>
            <a:cxnLst/>
            <a:rect l="l" t="t" r="r" b="b"/>
            <a:pathLst>
              <a:path w="1291882" h="14811">
                <a:moveTo>
                  <a:pt x="1291882" y="14582"/>
                </a:moveTo>
                <a:lnTo>
                  <a:pt x="1290586" y="409"/>
                </a:lnTo>
                <a:lnTo>
                  <a:pt x="459893" y="277"/>
                </a:lnTo>
                <a:lnTo>
                  <a:pt x="25336" y="206"/>
                </a:lnTo>
                <a:lnTo>
                  <a:pt x="5226" y="0"/>
                </a:lnTo>
                <a:lnTo>
                  <a:pt x="152" y="7466"/>
                </a:lnTo>
                <a:lnTo>
                  <a:pt x="0" y="14811"/>
                </a:lnTo>
                <a:lnTo>
                  <a:pt x="1291882" y="14582"/>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72" name="object 72"/>
          <p:cNvSpPr/>
          <p:nvPr/>
        </p:nvSpPr>
        <p:spPr>
          <a:xfrm>
            <a:off x="6621263" y="6259559"/>
            <a:ext cx="15698" cy="24601"/>
          </a:xfrm>
          <a:custGeom>
            <a:avLst/>
            <a:gdLst/>
            <a:ahLst/>
            <a:cxnLst/>
            <a:rect l="l" t="t" r="r" b="b"/>
            <a:pathLst>
              <a:path w="22326" h="34988">
                <a:moveTo>
                  <a:pt x="8407" y="3708"/>
                </a:moveTo>
                <a:lnTo>
                  <a:pt x="22326" y="0"/>
                </a:lnTo>
                <a:lnTo>
                  <a:pt x="800" y="0"/>
                </a:lnTo>
                <a:lnTo>
                  <a:pt x="800" y="19481"/>
                </a:lnTo>
                <a:lnTo>
                  <a:pt x="5791" y="19481"/>
                </a:lnTo>
                <a:lnTo>
                  <a:pt x="8686" y="13411"/>
                </a:lnTo>
                <a:lnTo>
                  <a:pt x="4800" y="15354"/>
                </a:lnTo>
                <a:lnTo>
                  <a:pt x="4800" y="3708"/>
                </a:lnTo>
                <a:lnTo>
                  <a:pt x="8407" y="3708"/>
                </a:lnTo>
                <a:close/>
              </a:path>
              <a:path w="22326" h="34988">
                <a:moveTo>
                  <a:pt x="60629" y="11455"/>
                </a:moveTo>
                <a:lnTo>
                  <a:pt x="64084" y="10248"/>
                </a:lnTo>
                <a:lnTo>
                  <a:pt x="66713" y="10744"/>
                </a:lnTo>
                <a:lnTo>
                  <a:pt x="67678" y="14160"/>
                </a:lnTo>
                <a:lnTo>
                  <a:pt x="70142" y="22923"/>
                </a:lnTo>
                <a:lnTo>
                  <a:pt x="61569" y="23583"/>
                </a:lnTo>
                <a:lnTo>
                  <a:pt x="59626" y="27736"/>
                </a:lnTo>
                <a:lnTo>
                  <a:pt x="75158" y="27736"/>
                </a:lnTo>
                <a:lnTo>
                  <a:pt x="80721" y="22948"/>
                </a:lnTo>
                <a:lnTo>
                  <a:pt x="115125" y="22948"/>
                </a:lnTo>
                <a:lnTo>
                  <a:pt x="131191" y="22669"/>
                </a:lnTo>
                <a:lnTo>
                  <a:pt x="136194" y="27444"/>
                </a:lnTo>
                <a:lnTo>
                  <a:pt x="151472" y="27444"/>
                </a:lnTo>
                <a:lnTo>
                  <a:pt x="149720" y="23304"/>
                </a:lnTo>
                <a:lnTo>
                  <a:pt x="139712" y="22301"/>
                </a:lnTo>
                <a:lnTo>
                  <a:pt x="142963" y="13868"/>
                </a:lnTo>
                <a:lnTo>
                  <a:pt x="144246" y="10502"/>
                </a:lnTo>
                <a:lnTo>
                  <a:pt x="147015" y="10274"/>
                </a:lnTo>
                <a:lnTo>
                  <a:pt x="150406" y="11734"/>
                </a:lnTo>
                <a:lnTo>
                  <a:pt x="150063" y="15113"/>
                </a:lnTo>
                <a:lnTo>
                  <a:pt x="154416" y="28354"/>
                </a:lnTo>
                <a:lnTo>
                  <a:pt x="165483" y="36345"/>
                </a:lnTo>
                <a:lnTo>
                  <a:pt x="172415" y="37439"/>
                </a:lnTo>
                <a:lnTo>
                  <a:pt x="178396" y="37439"/>
                </a:lnTo>
                <a:lnTo>
                  <a:pt x="183832" y="35052"/>
                </a:lnTo>
                <a:lnTo>
                  <a:pt x="187845" y="31203"/>
                </a:lnTo>
                <a:lnTo>
                  <a:pt x="192354" y="29718"/>
                </a:lnTo>
                <a:lnTo>
                  <a:pt x="193852" y="28663"/>
                </a:lnTo>
                <a:lnTo>
                  <a:pt x="198780" y="25209"/>
                </a:lnTo>
                <a:lnTo>
                  <a:pt x="198843" y="20802"/>
                </a:lnTo>
                <a:lnTo>
                  <a:pt x="201244" y="20802"/>
                </a:lnTo>
                <a:lnTo>
                  <a:pt x="201244" y="4025"/>
                </a:lnTo>
                <a:lnTo>
                  <a:pt x="204457" y="4025"/>
                </a:lnTo>
                <a:lnTo>
                  <a:pt x="204457" y="-292"/>
                </a:lnTo>
                <a:lnTo>
                  <a:pt x="188531" y="-292"/>
                </a:lnTo>
                <a:lnTo>
                  <a:pt x="184454" y="-4546"/>
                </a:lnTo>
                <a:lnTo>
                  <a:pt x="178752" y="-7251"/>
                </a:lnTo>
                <a:lnTo>
                  <a:pt x="166408" y="-7251"/>
                </a:lnTo>
                <a:lnTo>
                  <a:pt x="160997" y="-4838"/>
                </a:lnTo>
                <a:lnTo>
                  <a:pt x="156984" y="-990"/>
                </a:lnTo>
                <a:lnTo>
                  <a:pt x="150101" y="-1117"/>
                </a:lnTo>
                <a:lnTo>
                  <a:pt x="140716" y="-1117"/>
                </a:lnTo>
                <a:lnTo>
                  <a:pt x="135432" y="6654"/>
                </a:lnTo>
                <a:lnTo>
                  <a:pt x="130911" y="6654"/>
                </a:lnTo>
                <a:lnTo>
                  <a:pt x="130860" y="266"/>
                </a:lnTo>
                <a:lnTo>
                  <a:pt x="127304" y="266"/>
                </a:lnTo>
                <a:lnTo>
                  <a:pt x="127038" y="-4711"/>
                </a:lnTo>
                <a:lnTo>
                  <a:pt x="122034" y="-4711"/>
                </a:lnTo>
                <a:lnTo>
                  <a:pt x="122034" y="-10680"/>
                </a:lnTo>
                <a:lnTo>
                  <a:pt x="205079" y="-10464"/>
                </a:lnTo>
                <a:lnTo>
                  <a:pt x="205079" y="-15265"/>
                </a:lnTo>
                <a:lnTo>
                  <a:pt x="0" y="-15506"/>
                </a:lnTo>
                <a:lnTo>
                  <a:pt x="0" y="-10680"/>
                </a:lnTo>
                <a:lnTo>
                  <a:pt x="88061" y="-10680"/>
                </a:lnTo>
                <a:lnTo>
                  <a:pt x="88061" y="-5130"/>
                </a:lnTo>
                <a:lnTo>
                  <a:pt x="80987" y="-5130"/>
                </a:lnTo>
                <a:lnTo>
                  <a:pt x="80987" y="6908"/>
                </a:lnTo>
                <a:lnTo>
                  <a:pt x="75984" y="6908"/>
                </a:lnTo>
                <a:lnTo>
                  <a:pt x="70167" y="-838"/>
                </a:lnTo>
                <a:lnTo>
                  <a:pt x="54368" y="-749"/>
                </a:lnTo>
                <a:lnTo>
                  <a:pt x="50342" y="-4762"/>
                </a:lnTo>
                <a:lnTo>
                  <a:pt x="44805" y="-7251"/>
                </a:lnTo>
                <a:lnTo>
                  <a:pt x="32181" y="-7251"/>
                </a:lnTo>
                <a:lnTo>
                  <a:pt x="26390" y="-4432"/>
                </a:lnTo>
                <a:lnTo>
                  <a:pt x="22326" y="0"/>
                </a:lnTo>
                <a:lnTo>
                  <a:pt x="8407" y="3708"/>
                </a:lnTo>
                <a:lnTo>
                  <a:pt x="8686" y="13411"/>
                </a:lnTo>
                <a:lnTo>
                  <a:pt x="5791" y="19481"/>
                </a:lnTo>
                <a:lnTo>
                  <a:pt x="10782" y="16408"/>
                </a:lnTo>
                <a:lnTo>
                  <a:pt x="10236" y="21615"/>
                </a:lnTo>
                <a:lnTo>
                  <a:pt x="14668" y="26885"/>
                </a:lnTo>
                <a:lnTo>
                  <a:pt x="16611" y="29210"/>
                </a:lnTo>
                <a:lnTo>
                  <a:pt x="20358" y="30772"/>
                </a:lnTo>
                <a:lnTo>
                  <a:pt x="23939" y="31800"/>
                </a:lnTo>
                <a:lnTo>
                  <a:pt x="27889" y="35267"/>
                </a:lnTo>
                <a:lnTo>
                  <a:pt x="33020" y="37439"/>
                </a:lnTo>
                <a:lnTo>
                  <a:pt x="38671" y="37439"/>
                </a:lnTo>
                <a:lnTo>
                  <a:pt x="51919" y="33086"/>
                </a:lnTo>
                <a:lnTo>
                  <a:pt x="59908" y="22022"/>
                </a:lnTo>
                <a:lnTo>
                  <a:pt x="60998" y="15113"/>
                </a:lnTo>
                <a:lnTo>
                  <a:pt x="60629" y="11455"/>
                </a:lnTo>
                <a:close/>
              </a:path>
            </a:pathLst>
          </a:custGeom>
          <a:solidFill>
            <a:srgbClr val="282828"/>
          </a:solidFill>
        </p:spPr>
        <p:txBody>
          <a:bodyPr wrap="square" lIns="0" tIns="0" rIns="0" bIns="0" rtlCol="0">
            <a:noAutofit/>
          </a:bodyPr>
          <a:lstStyle/>
          <a:p>
            <a:endParaRPr sz="1266">
              <a:solidFill>
                <a:prstClr val="black"/>
              </a:solidFill>
            </a:endParaRPr>
          </a:p>
        </p:txBody>
      </p:sp>
      <p:sp>
        <p:nvSpPr>
          <p:cNvPr id="73" name="object 73"/>
          <p:cNvSpPr/>
          <p:nvPr/>
        </p:nvSpPr>
        <p:spPr>
          <a:xfrm>
            <a:off x="7270289" y="6259967"/>
            <a:ext cx="15725" cy="26244"/>
          </a:xfrm>
          <a:custGeom>
            <a:avLst/>
            <a:gdLst/>
            <a:ahLst/>
            <a:cxnLst/>
            <a:rect l="l" t="t" r="r" b="b"/>
            <a:pathLst>
              <a:path w="22364" h="37325">
                <a:moveTo>
                  <a:pt x="8420" y="3733"/>
                </a:moveTo>
                <a:lnTo>
                  <a:pt x="22364" y="0"/>
                </a:lnTo>
                <a:lnTo>
                  <a:pt x="800" y="0"/>
                </a:lnTo>
                <a:lnTo>
                  <a:pt x="800" y="19469"/>
                </a:lnTo>
                <a:lnTo>
                  <a:pt x="5816" y="19469"/>
                </a:lnTo>
                <a:lnTo>
                  <a:pt x="8699" y="13423"/>
                </a:lnTo>
                <a:lnTo>
                  <a:pt x="4800" y="15392"/>
                </a:lnTo>
                <a:lnTo>
                  <a:pt x="4800" y="3733"/>
                </a:lnTo>
                <a:lnTo>
                  <a:pt x="8420" y="3733"/>
                </a:lnTo>
                <a:close/>
              </a:path>
              <a:path w="22364" h="37325">
                <a:moveTo>
                  <a:pt x="60718" y="11506"/>
                </a:moveTo>
                <a:lnTo>
                  <a:pt x="64160" y="10312"/>
                </a:lnTo>
                <a:lnTo>
                  <a:pt x="66802" y="10756"/>
                </a:lnTo>
                <a:lnTo>
                  <a:pt x="67767" y="14160"/>
                </a:lnTo>
                <a:lnTo>
                  <a:pt x="70231" y="22948"/>
                </a:lnTo>
                <a:lnTo>
                  <a:pt x="61658" y="23609"/>
                </a:lnTo>
                <a:lnTo>
                  <a:pt x="59702" y="27749"/>
                </a:lnTo>
                <a:lnTo>
                  <a:pt x="75272" y="27749"/>
                </a:lnTo>
                <a:lnTo>
                  <a:pt x="80835" y="22948"/>
                </a:lnTo>
                <a:lnTo>
                  <a:pt x="115277" y="22948"/>
                </a:lnTo>
                <a:lnTo>
                  <a:pt x="131381" y="22669"/>
                </a:lnTo>
                <a:lnTo>
                  <a:pt x="136398" y="27482"/>
                </a:lnTo>
                <a:lnTo>
                  <a:pt x="151688" y="27482"/>
                </a:lnTo>
                <a:lnTo>
                  <a:pt x="149923" y="23304"/>
                </a:lnTo>
                <a:lnTo>
                  <a:pt x="139915" y="22339"/>
                </a:lnTo>
                <a:lnTo>
                  <a:pt x="143167" y="13881"/>
                </a:lnTo>
                <a:lnTo>
                  <a:pt x="144449" y="10528"/>
                </a:lnTo>
                <a:lnTo>
                  <a:pt x="147243" y="10312"/>
                </a:lnTo>
                <a:lnTo>
                  <a:pt x="150634" y="11760"/>
                </a:lnTo>
                <a:lnTo>
                  <a:pt x="150291" y="15138"/>
                </a:lnTo>
                <a:lnTo>
                  <a:pt x="154645" y="28373"/>
                </a:lnTo>
                <a:lnTo>
                  <a:pt x="165714" y="36365"/>
                </a:lnTo>
                <a:lnTo>
                  <a:pt x="172669" y="37465"/>
                </a:lnTo>
                <a:lnTo>
                  <a:pt x="178689" y="37465"/>
                </a:lnTo>
                <a:lnTo>
                  <a:pt x="184099" y="35064"/>
                </a:lnTo>
                <a:lnTo>
                  <a:pt x="188137" y="31229"/>
                </a:lnTo>
                <a:lnTo>
                  <a:pt x="192620" y="29756"/>
                </a:lnTo>
                <a:lnTo>
                  <a:pt x="194157" y="28676"/>
                </a:lnTo>
                <a:lnTo>
                  <a:pt x="199085" y="25247"/>
                </a:lnTo>
                <a:lnTo>
                  <a:pt x="199136" y="20815"/>
                </a:lnTo>
                <a:lnTo>
                  <a:pt x="201536" y="20815"/>
                </a:lnTo>
                <a:lnTo>
                  <a:pt x="201536" y="4038"/>
                </a:lnTo>
                <a:lnTo>
                  <a:pt x="204774" y="4038"/>
                </a:lnTo>
                <a:lnTo>
                  <a:pt x="204774" y="-279"/>
                </a:lnTo>
                <a:lnTo>
                  <a:pt x="188810" y="-279"/>
                </a:lnTo>
                <a:lnTo>
                  <a:pt x="184734" y="-4521"/>
                </a:lnTo>
                <a:lnTo>
                  <a:pt x="179019" y="-7213"/>
                </a:lnTo>
                <a:lnTo>
                  <a:pt x="166674" y="-7213"/>
                </a:lnTo>
                <a:lnTo>
                  <a:pt x="161226" y="-4813"/>
                </a:lnTo>
                <a:lnTo>
                  <a:pt x="157213" y="-977"/>
                </a:lnTo>
                <a:lnTo>
                  <a:pt x="140919" y="-1092"/>
                </a:lnTo>
                <a:lnTo>
                  <a:pt x="135636" y="6692"/>
                </a:lnTo>
                <a:lnTo>
                  <a:pt x="131114" y="6692"/>
                </a:lnTo>
                <a:lnTo>
                  <a:pt x="131076" y="304"/>
                </a:lnTo>
                <a:lnTo>
                  <a:pt x="127520" y="304"/>
                </a:lnTo>
                <a:lnTo>
                  <a:pt x="127228" y="-4711"/>
                </a:lnTo>
                <a:lnTo>
                  <a:pt x="122199" y="-4711"/>
                </a:lnTo>
                <a:lnTo>
                  <a:pt x="122199" y="-10680"/>
                </a:lnTo>
                <a:lnTo>
                  <a:pt x="205384" y="-10426"/>
                </a:lnTo>
                <a:lnTo>
                  <a:pt x="205384" y="-17602"/>
                </a:lnTo>
                <a:lnTo>
                  <a:pt x="0" y="-17856"/>
                </a:lnTo>
                <a:lnTo>
                  <a:pt x="0" y="-10680"/>
                </a:lnTo>
                <a:lnTo>
                  <a:pt x="88188" y="-10680"/>
                </a:lnTo>
                <a:lnTo>
                  <a:pt x="88188" y="-5092"/>
                </a:lnTo>
                <a:lnTo>
                  <a:pt x="81102" y="-5092"/>
                </a:lnTo>
                <a:lnTo>
                  <a:pt x="81102" y="6946"/>
                </a:lnTo>
                <a:lnTo>
                  <a:pt x="76098" y="6946"/>
                </a:lnTo>
                <a:lnTo>
                  <a:pt x="70269" y="-838"/>
                </a:lnTo>
                <a:lnTo>
                  <a:pt x="54457" y="-736"/>
                </a:lnTo>
                <a:lnTo>
                  <a:pt x="50419" y="-4737"/>
                </a:lnTo>
                <a:lnTo>
                  <a:pt x="44869" y="-7213"/>
                </a:lnTo>
                <a:lnTo>
                  <a:pt x="32258" y="-7213"/>
                </a:lnTo>
                <a:lnTo>
                  <a:pt x="26441" y="-4406"/>
                </a:lnTo>
                <a:lnTo>
                  <a:pt x="22364" y="0"/>
                </a:lnTo>
                <a:lnTo>
                  <a:pt x="8420" y="3733"/>
                </a:lnTo>
                <a:lnTo>
                  <a:pt x="8699" y="13423"/>
                </a:lnTo>
                <a:lnTo>
                  <a:pt x="5816" y="19469"/>
                </a:lnTo>
                <a:lnTo>
                  <a:pt x="10807" y="16446"/>
                </a:lnTo>
                <a:lnTo>
                  <a:pt x="10261" y="21653"/>
                </a:lnTo>
                <a:lnTo>
                  <a:pt x="14693" y="26924"/>
                </a:lnTo>
                <a:lnTo>
                  <a:pt x="16637" y="29222"/>
                </a:lnTo>
                <a:lnTo>
                  <a:pt x="20396" y="30797"/>
                </a:lnTo>
                <a:lnTo>
                  <a:pt x="23990" y="31813"/>
                </a:lnTo>
                <a:lnTo>
                  <a:pt x="27940" y="35293"/>
                </a:lnTo>
                <a:lnTo>
                  <a:pt x="33070" y="37465"/>
                </a:lnTo>
                <a:lnTo>
                  <a:pt x="38722" y="37465"/>
                </a:lnTo>
                <a:lnTo>
                  <a:pt x="51993" y="33123"/>
                </a:lnTo>
                <a:lnTo>
                  <a:pt x="60007" y="22085"/>
                </a:lnTo>
                <a:lnTo>
                  <a:pt x="61112" y="15138"/>
                </a:lnTo>
                <a:lnTo>
                  <a:pt x="60718" y="11506"/>
                </a:lnTo>
                <a:close/>
              </a:path>
            </a:pathLst>
          </a:custGeom>
          <a:solidFill>
            <a:srgbClr val="282828"/>
          </a:solidFill>
        </p:spPr>
        <p:txBody>
          <a:bodyPr wrap="square" lIns="0" tIns="0" rIns="0" bIns="0" rtlCol="0">
            <a:noAutofit/>
          </a:bodyPr>
          <a:lstStyle/>
          <a:p>
            <a:endParaRPr sz="1266">
              <a:solidFill>
                <a:prstClr val="black"/>
              </a:solidFill>
            </a:endParaRPr>
          </a:p>
        </p:txBody>
      </p:sp>
      <p:sp>
        <p:nvSpPr>
          <p:cNvPr id="74" name="object 74"/>
          <p:cNvSpPr/>
          <p:nvPr/>
        </p:nvSpPr>
        <p:spPr>
          <a:xfrm>
            <a:off x="9265932" y="6259233"/>
            <a:ext cx="55792" cy="0"/>
          </a:xfrm>
          <a:custGeom>
            <a:avLst/>
            <a:gdLst/>
            <a:ahLst/>
            <a:cxnLst/>
            <a:rect l="l" t="t" r="r" b="b"/>
            <a:pathLst>
              <a:path w="79349">
                <a:moveTo>
                  <a:pt x="0" y="0"/>
                </a:moveTo>
                <a:lnTo>
                  <a:pt x="79349" y="0"/>
                </a:lnTo>
              </a:path>
            </a:pathLst>
          </a:custGeom>
          <a:ln w="43903">
            <a:solidFill>
              <a:srgbClr val="282828"/>
            </a:solidFill>
          </a:ln>
        </p:spPr>
        <p:txBody>
          <a:bodyPr wrap="square" lIns="0" tIns="0" rIns="0" bIns="0" rtlCol="0">
            <a:noAutofit/>
          </a:bodyPr>
          <a:lstStyle/>
          <a:p>
            <a:endParaRPr sz="1266">
              <a:solidFill>
                <a:prstClr val="black"/>
              </a:solidFill>
            </a:endParaRPr>
          </a:p>
        </p:txBody>
      </p:sp>
      <p:sp>
        <p:nvSpPr>
          <p:cNvPr id="75" name="object 75"/>
          <p:cNvSpPr/>
          <p:nvPr/>
        </p:nvSpPr>
        <p:spPr>
          <a:xfrm>
            <a:off x="8423074" y="6156517"/>
            <a:ext cx="904131" cy="87859"/>
          </a:xfrm>
          <a:custGeom>
            <a:avLst/>
            <a:gdLst/>
            <a:ahLst/>
            <a:cxnLst/>
            <a:rect l="l" t="t" r="r" b="b"/>
            <a:pathLst>
              <a:path w="1285875" h="124955">
                <a:moveTo>
                  <a:pt x="1285875" y="124955"/>
                </a:moveTo>
                <a:lnTo>
                  <a:pt x="1285836" y="0"/>
                </a:lnTo>
                <a:lnTo>
                  <a:pt x="0" y="0"/>
                </a:lnTo>
                <a:lnTo>
                  <a:pt x="0" y="124955"/>
                </a:lnTo>
                <a:lnTo>
                  <a:pt x="1285875" y="124955"/>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76" name="object 76"/>
          <p:cNvSpPr/>
          <p:nvPr/>
        </p:nvSpPr>
        <p:spPr>
          <a:xfrm>
            <a:off x="8423074" y="6156517"/>
            <a:ext cx="904131" cy="87859"/>
          </a:xfrm>
          <a:custGeom>
            <a:avLst/>
            <a:gdLst/>
            <a:ahLst/>
            <a:cxnLst/>
            <a:rect l="l" t="t" r="r" b="b"/>
            <a:pathLst>
              <a:path w="1285875" h="124955">
                <a:moveTo>
                  <a:pt x="1285875" y="124955"/>
                </a:moveTo>
                <a:lnTo>
                  <a:pt x="0" y="124955"/>
                </a:lnTo>
                <a:lnTo>
                  <a:pt x="0" y="0"/>
                </a:lnTo>
                <a:lnTo>
                  <a:pt x="1285836" y="0"/>
                </a:lnTo>
                <a:lnTo>
                  <a:pt x="1285875" y="124955"/>
                </a:lnTo>
                <a:close/>
              </a:path>
            </a:pathLst>
          </a:custGeom>
          <a:ln w="927">
            <a:solidFill>
              <a:srgbClr val="96989B"/>
            </a:solidFill>
          </a:ln>
        </p:spPr>
        <p:txBody>
          <a:bodyPr wrap="square" lIns="0" tIns="0" rIns="0" bIns="0" rtlCol="0">
            <a:noAutofit/>
          </a:bodyPr>
          <a:lstStyle/>
          <a:p>
            <a:endParaRPr sz="1266">
              <a:solidFill>
                <a:prstClr val="black"/>
              </a:solidFill>
            </a:endParaRPr>
          </a:p>
        </p:txBody>
      </p:sp>
      <p:sp>
        <p:nvSpPr>
          <p:cNvPr id="77" name="object 77"/>
          <p:cNvSpPr/>
          <p:nvPr/>
        </p:nvSpPr>
        <p:spPr>
          <a:xfrm>
            <a:off x="9058941" y="6162136"/>
            <a:ext cx="61338" cy="82108"/>
          </a:xfrm>
          <a:custGeom>
            <a:avLst/>
            <a:gdLst/>
            <a:ahLst/>
            <a:cxnLst/>
            <a:rect l="l" t="t" r="r" b="b"/>
            <a:pathLst>
              <a:path w="87236" h="116776">
                <a:moveTo>
                  <a:pt x="87236" y="116776"/>
                </a:moveTo>
                <a:lnTo>
                  <a:pt x="87236" y="0"/>
                </a:lnTo>
                <a:lnTo>
                  <a:pt x="0" y="0"/>
                </a:lnTo>
                <a:lnTo>
                  <a:pt x="0" y="116776"/>
                </a:lnTo>
                <a:lnTo>
                  <a:pt x="87236" y="116776"/>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78" name="object 78"/>
          <p:cNvSpPr/>
          <p:nvPr/>
        </p:nvSpPr>
        <p:spPr>
          <a:xfrm>
            <a:off x="9066400" y="6181876"/>
            <a:ext cx="17609" cy="33057"/>
          </a:xfrm>
          <a:custGeom>
            <a:avLst/>
            <a:gdLst/>
            <a:ahLst/>
            <a:cxnLst/>
            <a:rect l="l" t="t" r="r" b="b"/>
            <a:pathLst>
              <a:path w="25044" h="47015">
                <a:moveTo>
                  <a:pt x="25044" y="42735"/>
                </a:moveTo>
                <a:lnTo>
                  <a:pt x="25044" y="1943"/>
                </a:lnTo>
                <a:lnTo>
                  <a:pt x="20764" y="0"/>
                </a:lnTo>
                <a:lnTo>
                  <a:pt x="1917" y="0"/>
                </a:lnTo>
                <a:lnTo>
                  <a:pt x="0" y="4292"/>
                </a:lnTo>
                <a:lnTo>
                  <a:pt x="0" y="45110"/>
                </a:lnTo>
                <a:lnTo>
                  <a:pt x="4267" y="47015"/>
                </a:lnTo>
                <a:lnTo>
                  <a:pt x="23101" y="47015"/>
                </a:lnTo>
                <a:lnTo>
                  <a:pt x="25044"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79" name="object 79"/>
          <p:cNvSpPr/>
          <p:nvPr/>
        </p:nvSpPr>
        <p:spPr>
          <a:xfrm>
            <a:off x="8911724" y="6181876"/>
            <a:ext cx="142937" cy="33057"/>
          </a:xfrm>
          <a:custGeom>
            <a:avLst/>
            <a:gdLst/>
            <a:ahLst/>
            <a:cxnLst/>
            <a:rect l="l" t="t" r="r" b="b"/>
            <a:pathLst>
              <a:path w="203288" h="47015">
                <a:moveTo>
                  <a:pt x="203288" y="42735"/>
                </a:moveTo>
                <a:lnTo>
                  <a:pt x="203288" y="1943"/>
                </a:lnTo>
                <a:lnTo>
                  <a:pt x="199008" y="0"/>
                </a:lnTo>
                <a:lnTo>
                  <a:pt x="1993" y="0"/>
                </a:lnTo>
                <a:lnTo>
                  <a:pt x="0" y="4292"/>
                </a:lnTo>
                <a:lnTo>
                  <a:pt x="0" y="45110"/>
                </a:lnTo>
                <a:lnTo>
                  <a:pt x="4317" y="47015"/>
                </a:lnTo>
                <a:lnTo>
                  <a:pt x="201358" y="47015"/>
                </a:lnTo>
                <a:lnTo>
                  <a:pt x="203288"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80" name="object 80"/>
          <p:cNvSpPr/>
          <p:nvPr/>
        </p:nvSpPr>
        <p:spPr>
          <a:xfrm>
            <a:off x="8697063" y="6181876"/>
            <a:ext cx="142928" cy="33057"/>
          </a:xfrm>
          <a:custGeom>
            <a:avLst/>
            <a:gdLst/>
            <a:ahLst/>
            <a:cxnLst/>
            <a:rect l="l" t="t" r="r" b="b"/>
            <a:pathLst>
              <a:path w="203276" h="47015">
                <a:moveTo>
                  <a:pt x="203276" y="42735"/>
                </a:moveTo>
                <a:lnTo>
                  <a:pt x="203276" y="1943"/>
                </a:lnTo>
                <a:lnTo>
                  <a:pt x="198970" y="0"/>
                </a:lnTo>
                <a:lnTo>
                  <a:pt x="1955" y="0"/>
                </a:lnTo>
                <a:lnTo>
                  <a:pt x="0" y="4292"/>
                </a:lnTo>
                <a:lnTo>
                  <a:pt x="0" y="45110"/>
                </a:lnTo>
                <a:lnTo>
                  <a:pt x="4317" y="47015"/>
                </a:lnTo>
                <a:lnTo>
                  <a:pt x="201358" y="47015"/>
                </a:lnTo>
                <a:lnTo>
                  <a:pt x="203276"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81" name="object 81"/>
          <p:cNvSpPr/>
          <p:nvPr/>
        </p:nvSpPr>
        <p:spPr>
          <a:xfrm>
            <a:off x="8437297" y="6181876"/>
            <a:ext cx="188461" cy="33057"/>
          </a:xfrm>
          <a:custGeom>
            <a:avLst/>
            <a:gdLst/>
            <a:ahLst/>
            <a:cxnLst/>
            <a:rect l="l" t="t" r="r" b="b"/>
            <a:pathLst>
              <a:path w="268033" h="47015">
                <a:moveTo>
                  <a:pt x="268033" y="42735"/>
                </a:moveTo>
                <a:lnTo>
                  <a:pt x="268033" y="1943"/>
                </a:lnTo>
                <a:lnTo>
                  <a:pt x="263715" y="0"/>
                </a:lnTo>
                <a:lnTo>
                  <a:pt x="1943" y="0"/>
                </a:lnTo>
                <a:lnTo>
                  <a:pt x="0" y="4292"/>
                </a:lnTo>
                <a:lnTo>
                  <a:pt x="0" y="45110"/>
                </a:lnTo>
                <a:lnTo>
                  <a:pt x="4305" y="47015"/>
                </a:lnTo>
                <a:lnTo>
                  <a:pt x="266077" y="47015"/>
                </a:lnTo>
                <a:lnTo>
                  <a:pt x="268033"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82" name="object 82"/>
          <p:cNvSpPr/>
          <p:nvPr/>
        </p:nvSpPr>
        <p:spPr>
          <a:xfrm>
            <a:off x="9095719" y="6181876"/>
            <a:ext cx="17627" cy="33057"/>
          </a:xfrm>
          <a:custGeom>
            <a:avLst/>
            <a:gdLst/>
            <a:ahLst/>
            <a:cxnLst/>
            <a:rect l="l" t="t" r="r" b="b"/>
            <a:pathLst>
              <a:path w="25069" h="47015">
                <a:moveTo>
                  <a:pt x="25069" y="42735"/>
                </a:moveTo>
                <a:lnTo>
                  <a:pt x="25069" y="1943"/>
                </a:lnTo>
                <a:lnTo>
                  <a:pt x="20751" y="0"/>
                </a:lnTo>
                <a:lnTo>
                  <a:pt x="1955" y="0"/>
                </a:lnTo>
                <a:lnTo>
                  <a:pt x="0" y="4292"/>
                </a:lnTo>
                <a:lnTo>
                  <a:pt x="0" y="45110"/>
                </a:lnTo>
                <a:lnTo>
                  <a:pt x="4318" y="47015"/>
                </a:lnTo>
                <a:lnTo>
                  <a:pt x="23114" y="47015"/>
                </a:lnTo>
                <a:lnTo>
                  <a:pt x="25069"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83" name="object 83"/>
          <p:cNvSpPr/>
          <p:nvPr/>
        </p:nvSpPr>
        <p:spPr>
          <a:xfrm>
            <a:off x="8844567" y="6162136"/>
            <a:ext cx="61302" cy="82108"/>
          </a:xfrm>
          <a:custGeom>
            <a:avLst/>
            <a:gdLst/>
            <a:ahLst/>
            <a:cxnLst/>
            <a:rect l="l" t="t" r="r" b="b"/>
            <a:pathLst>
              <a:path w="87185" h="116776">
                <a:moveTo>
                  <a:pt x="87185" y="116776"/>
                </a:moveTo>
                <a:lnTo>
                  <a:pt x="87185" y="0"/>
                </a:lnTo>
                <a:lnTo>
                  <a:pt x="0" y="0"/>
                </a:lnTo>
                <a:lnTo>
                  <a:pt x="0" y="116776"/>
                </a:lnTo>
                <a:lnTo>
                  <a:pt x="87185" y="116776"/>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84" name="object 84"/>
          <p:cNvSpPr/>
          <p:nvPr/>
        </p:nvSpPr>
        <p:spPr>
          <a:xfrm>
            <a:off x="8852020" y="6181876"/>
            <a:ext cx="17591" cy="33057"/>
          </a:xfrm>
          <a:custGeom>
            <a:avLst/>
            <a:gdLst/>
            <a:ahLst/>
            <a:cxnLst/>
            <a:rect l="l" t="t" r="r" b="b"/>
            <a:pathLst>
              <a:path w="25019" h="47015">
                <a:moveTo>
                  <a:pt x="25019" y="42735"/>
                </a:moveTo>
                <a:lnTo>
                  <a:pt x="25019" y="1943"/>
                </a:lnTo>
                <a:lnTo>
                  <a:pt x="20713" y="0"/>
                </a:lnTo>
                <a:lnTo>
                  <a:pt x="1943" y="0"/>
                </a:lnTo>
                <a:lnTo>
                  <a:pt x="0" y="4292"/>
                </a:lnTo>
                <a:lnTo>
                  <a:pt x="0" y="45110"/>
                </a:lnTo>
                <a:lnTo>
                  <a:pt x="4318" y="47015"/>
                </a:lnTo>
                <a:lnTo>
                  <a:pt x="23101" y="47015"/>
                </a:lnTo>
                <a:lnTo>
                  <a:pt x="25019"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85" name="object 85"/>
          <p:cNvSpPr/>
          <p:nvPr/>
        </p:nvSpPr>
        <p:spPr>
          <a:xfrm>
            <a:off x="8881344" y="6181876"/>
            <a:ext cx="17600" cy="33057"/>
          </a:xfrm>
          <a:custGeom>
            <a:avLst/>
            <a:gdLst/>
            <a:ahLst/>
            <a:cxnLst/>
            <a:rect l="l" t="t" r="r" b="b"/>
            <a:pathLst>
              <a:path w="25031" h="47015">
                <a:moveTo>
                  <a:pt x="25031" y="42735"/>
                </a:moveTo>
                <a:lnTo>
                  <a:pt x="25031" y="1943"/>
                </a:lnTo>
                <a:lnTo>
                  <a:pt x="20726" y="0"/>
                </a:lnTo>
                <a:lnTo>
                  <a:pt x="1955" y="0"/>
                </a:lnTo>
                <a:lnTo>
                  <a:pt x="0" y="4292"/>
                </a:lnTo>
                <a:lnTo>
                  <a:pt x="0" y="45110"/>
                </a:lnTo>
                <a:lnTo>
                  <a:pt x="4279" y="47015"/>
                </a:lnTo>
                <a:lnTo>
                  <a:pt x="23114" y="47015"/>
                </a:lnTo>
                <a:lnTo>
                  <a:pt x="25031"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86" name="object 86"/>
          <p:cNvSpPr/>
          <p:nvPr/>
        </p:nvSpPr>
        <p:spPr>
          <a:xfrm>
            <a:off x="8629818" y="6164262"/>
            <a:ext cx="61347" cy="79983"/>
          </a:xfrm>
          <a:custGeom>
            <a:avLst/>
            <a:gdLst/>
            <a:ahLst/>
            <a:cxnLst/>
            <a:rect l="l" t="t" r="r" b="b"/>
            <a:pathLst>
              <a:path w="87249" h="113753">
                <a:moveTo>
                  <a:pt x="87249" y="113753"/>
                </a:moveTo>
                <a:lnTo>
                  <a:pt x="87249" y="0"/>
                </a:lnTo>
                <a:lnTo>
                  <a:pt x="0" y="0"/>
                </a:lnTo>
                <a:lnTo>
                  <a:pt x="0" y="113753"/>
                </a:lnTo>
                <a:lnTo>
                  <a:pt x="87249" y="113753"/>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87" name="object 87"/>
          <p:cNvSpPr/>
          <p:nvPr/>
        </p:nvSpPr>
        <p:spPr>
          <a:xfrm>
            <a:off x="8637283" y="6181876"/>
            <a:ext cx="17609" cy="33057"/>
          </a:xfrm>
          <a:custGeom>
            <a:avLst/>
            <a:gdLst/>
            <a:ahLst/>
            <a:cxnLst/>
            <a:rect l="l" t="t" r="r" b="b"/>
            <a:pathLst>
              <a:path w="25044" h="47015">
                <a:moveTo>
                  <a:pt x="25044" y="42735"/>
                </a:moveTo>
                <a:lnTo>
                  <a:pt x="25044" y="1943"/>
                </a:lnTo>
                <a:lnTo>
                  <a:pt x="20726" y="0"/>
                </a:lnTo>
                <a:lnTo>
                  <a:pt x="1943" y="0"/>
                </a:lnTo>
                <a:lnTo>
                  <a:pt x="0" y="4292"/>
                </a:lnTo>
                <a:lnTo>
                  <a:pt x="0" y="45110"/>
                </a:lnTo>
                <a:lnTo>
                  <a:pt x="4305" y="47015"/>
                </a:lnTo>
                <a:lnTo>
                  <a:pt x="23113" y="47015"/>
                </a:lnTo>
                <a:lnTo>
                  <a:pt x="25044"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88" name="object 88"/>
          <p:cNvSpPr/>
          <p:nvPr/>
        </p:nvSpPr>
        <p:spPr>
          <a:xfrm>
            <a:off x="8666629" y="6181876"/>
            <a:ext cx="17573" cy="33057"/>
          </a:xfrm>
          <a:custGeom>
            <a:avLst/>
            <a:gdLst/>
            <a:ahLst/>
            <a:cxnLst/>
            <a:rect l="l" t="t" r="r" b="b"/>
            <a:pathLst>
              <a:path w="24993" h="47015">
                <a:moveTo>
                  <a:pt x="24993" y="42735"/>
                </a:moveTo>
                <a:lnTo>
                  <a:pt x="24993" y="1943"/>
                </a:lnTo>
                <a:lnTo>
                  <a:pt x="20726" y="0"/>
                </a:lnTo>
                <a:lnTo>
                  <a:pt x="1943" y="0"/>
                </a:lnTo>
                <a:lnTo>
                  <a:pt x="0" y="4292"/>
                </a:lnTo>
                <a:lnTo>
                  <a:pt x="0" y="45110"/>
                </a:lnTo>
                <a:lnTo>
                  <a:pt x="4279" y="47015"/>
                </a:lnTo>
                <a:lnTo>
                  <a:pt x="23075" y="47015"/>
                </a:lnTo>
                <a:lnTo>
                  <a:pt x="24993"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89" name="object 89"/>
          <p:cNvSpPr/>
          <p:nvPr/>
        </p:nvSpPr>
        <p:spPr>
          <a:xfrm>
            <a:off x="9036247" y="6222242"/>
            <a:ext cx="15895" cy="15109"/>
          </a:xfrm>
          <a:custGeom>
            <a:avLst/>
            <a:gdLst/>
            <a:ahLst/>
            <a:cxnLst/>
            <a:rect l="l" t="t" r="r" b="b"/>
            <a:pathLst>
              <a:path w="22605" h="21488">
                <a:moveTo>
                  <a:pt x="850" y="14109"/>
                </a:moveTo>
                <a:lnTo>
                  <a:pt x="1435" y="16002"/>
                </a:lnTo>
                <a:lnTo>
                  <a:pt x="4457" y="21488"/>
                </a:lnTo>
                <a:lnTo>
                  <a:pt x="16268" y="21488"/>
                </a:lnTo>
                <a:lnTo>
                  <a:pt x="19596" y="18097"/>
                </a:lnTo>
                <a:lnTo>
                  <a:pt x="20929" y="15201"/>
                </a:lnTo>
                <a:lnTo>
                  <a:pt x="22605" y="11455"/>
                </a:lnTo>
                <a:lnTo>
                  <a:pt x="21589" y="8140"/>
                </a:lnTo>
                <a:lnTo>
                  <a:pt x="5651" y="8140"/>
                </a:lnTo>
                <a:lnTo>
                  <a:pt x="7226" y="4699"/>
                </a:lnTo>
                <a:lnTo>
                  <a:pt x="14439" y="4699"/>
                </a:lnTo>
                <a:lnTo>
                  <a:pt x="15925" y="6985"/>
                </a:lnTo>
                <a:lnTo>
                  <a:pt x="21208" y="6985"/>
                </a:lnTo>
                <a:lnTo>
                  <a:pt x="18846" y="0"/>
                </a:lnTo>
                <a:lnTo>
                  <a:pt x="5270" y="0"/>
                </a:lnTo>
                <a:lnTo>
                  <a:pt x="1816" y="4368"/>
                </a:lnTo>
                <a:lnTo>
                  <a:pt x="838" y="7416"/>
                </a:lnTo>
                <a:lnTo>
                  <a:pt x="0" y="10248"/>
                </a:lnTo>
                <a:lnTo>
                  <a:pt x="546" y="12903"/>
                </a:lnTo>
                <a:lnTo>
                  <a:pt x="16802" y="12903"/>
                </a:lnTo>
                <a:lnTo>
                  <a:pt x="15468" y="16802"/>
                </a:lnTo>
                <a:lnTo>
                  <a:pt x="7759" y="16802"/>
                </a:lnTo>
                <a:lnTo>
                  <a:pt x="6134" y="14109"/>
                </a:lnTo>
                <a:lnTo>
                  <a:pt x="850" y="14109"/>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90" name="object 90"/>
          <p:cNvSpPr/>
          <p:nvPr/>
        </p:nvSpPr>
        <p:spPr>
          <a:xfrm>
            <a:off x="8822223" y="6222242"/>
            <a:ext cx="15903" cy="15109"/>
          </a:xfrm>
          <a:custGeom>
            <a:avLst/>
            <a:gdLst/>
            <a:ahLst/>
            <a:cxnLst/>
            <a:rect l="l" t="t" r="r" b="b"/>
            <a:pathLst>
              <a:path w="22618" h="21488">
                <a:moveTo>
                  <a:pt x="889" y="14109"/>
                </a:moveTo>
                <a:lnTo>
                  <a:pt x="1447" y="16002"/>
                </a:lnTo>
                <a:lnTo>
                  <a:pt x="4445" y="21488"/>
                </a:lnTo>
                <a:lnTo>
                  <a:pt x="16243" y="21488"/>
                </a:lnTo>
                <a:lnTo>
                  <a:pt x="19608" y="18097"/>
                </a:lnTo>
                <a:lnTo>
                  <a:pt x="20916" y="15201"/>
                </a:lnTo>
                <a:lnTo>
                  <a:pt x="22618" y="11455"/>
                </a:lnTo>
                <a:lnTo>
                  <a:pt x="21590" y="8140"/>
                </a:lnTo>
                <a:lnTo>
                  <a:pt x="5664" y="8140"/>
                </a:lnTo>
                <a:lnTo>
                  <a:pt x="7200" y="4699"/>
                </a:lnTo>
                <a:lnTo>
                  <a:pt x="14414" y="4699"/>
                </a:lnTo>
                <a:lnTo>
                  <a:pt x="15938" y="6985"/>
                </a:lnTo>
                <a:lnTo>
                  <a:pt x="21221" y="6985"/>
                </a:lnTo>
                <a:lnTo>
                  <a:pt x="18846" y="0"/>
                </a:lnTo>
                <a:lnTo>
                  <a:pt x="5270" y="0"/>
                </a:lnTo>
                <a:lnTo>
                  <a:pt x="1790" y="4368"/>
                </a:lnTo>
                <a:lnTo>
                  <a:pt x="850" y="7416"/>
                </a:lnTo>
                <a:lnTo>
                  <a:pt x="0" y="10248"/>
                </a:lnTo>
                <a:lnTo>
                  <a:pt x="546" y="12903"/>
                </a:lnTo>
                <a:lnTo>
                  <a:pt x="16789" y="12903"/>
                </a:lnTo>
                <a:lnTo>
                  <a:pt x="15468" y="16802"/>
                </a:lnTo>
                <a:lnTo>
                  <a:pt x="7772" y="16802"/>
                </a:lnTo>
                <a:lnTo>
                  <a:pt x="6134" y="14109"/>
                </a:lnTo>
                <a:lnTo>
                  <a:pt x="889" y="14109"/>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91" name="object 91"/>
          <p:cNvSpPr/>
          <p:nvPr/>
        </p:nvSpPr>
        <p:spPr>
          <a:xfrm>
            <a:off x="8607135" y="6222242"/>
            <a:ext cx="15895" cy="15109"/>
          </a:xfrm>
          <a:custGeom>
            <a:avLst/>
            <a:gdLst/>
            <a:ahLst/>
            <a:cxnLst/>
            <a:rect l="l" t="t" r="r" b="b"/>
            <a:pathLst>
              <a:path w="22605" h="21488">
                <a:moveTo>
                  <a:pt x="863" y="14109"/>
                </a:moveTo>
                <a:lnTo>
                  <a:pt x="1435" y="16002"/>
                </a:lnTo>
                <a:lnTo>
                  <a:pt x="4470" y="21488"/>
                </a:lnTo>
                <a:lnTo>
                  <a:pt x="16243" y="21488"/>
                </a:lnTo>
                <a:lnTo>
                  <a:pt x="19608" y="18097"/>
                </a:lnTo>
                <a:lnTo>
                  <a:pt x="20916" y="15201"/>
                </a:lnTo>
                <a:lnTo>
                  <a:pt x="22605" y="11455"/>
                </a:lnTo>
                <a:lnTo>
                  <a:pt x="21564" y="8140"/>
                </a:lnTo>
                <a:lnTo>
                  <a:pt x="5638" y="8140"/>
                </a:lnTo>
                <a:lnTo>
                  <a:pt x="7200" y="4699"/>
                </a:lnTo>
                <a:lnTo>
                  <a:pt x="14427" y="4699"/>
                </a:lnTo>
                <a:lnTo>
                  <a:pt x="15938" y="6985"/>
                </a:lnTo>
                <a:lnTo>
                  <a:pt x="21196" y="6985"/>
                </a:lnTo>
                <a:lnTo>
                  <a:pt x="18846" y="0"/>
                </a:lnTo>
                <a:lnTo>
                  <a:pt x="5245" y="0"/>
                </a:lnTo>
                <a:lnTo>
                  <a:pt x="1790" y="4368"/>
                </a:lnTo>
                <a:lnTo>
                  <a:pt x="863" y="7416"/>
                </a:lnTo>
                <a:lnTo>
                  <a:pt x="0" y="10248"/>
                </a:lnTo>
                <a:lnTo>
                  <a:pt x="546" y="12903"/>
                </a:lnTo>
                <a:lnTo>
                  <a:pt x="16814" y="12903"/>
                </a:lnTo>
                <a:lnTo>
                  <a:pt x="15481" y="16802"/>
                </a:lnTo>
                <a:lnTo>
                  <a:pt x="7759" y="16802"/>
                </a:lnTo>
                <a:lnTo>
                  <a:pt x="6146" y="14109"/>
                </a:lnTo>
                <a:lnTo>
                  <a:pt x="863" y="14109"/>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92" name="object 92"/>
          <p:cNvSpPr/>
          <p:nvPr/>
        </p:nvSpPr>
        <p:spPr>
          <a:xfrm>
            <a:off x="9128312" y="6181876"/>
            <a:ext cx="183585" cy="33057"/>
          </a:xfrm>
          <a:custGeom>
            <a:avLst/>
            <a:gdLst/>
            <a:ahLst/>
            <a:cxnLst/>
            <a:rect l="l" t="t" r="r" b="b"/>
            <a:pathLst>
              <a:path w="261099" h="47015">
                <a:moveTo>
                  <a:pt x="261099" y="42735"/>
                </a:moveTo>
                <a:lnTo>
                  <a:pt x="261099" y="1943"/>
                </a:lnTo>
                <a:lnTo>
                  <a:pt x="256793" y="0"/>
                </a:lnTo>
                <a:lnTo>
                  <a:pt x="1943" y="0"/>
                </a:lnTo>
                <a:lnTo>
                  <a:pt x="0" y="4292"/>
                </a:lnTo>
                <a:lnTo>
                  <a:pt x="0" y="45110"/>
                </a:lnTo>
                <a:lnTo>
                  <a:pt x="4279" y="47015"/>
                </a:lnTo>
                <a:lnTo>
                  <a:pt x="259181" y="47015"/>
                </a:lnTo>
                <a:lnTo>
                  <a:pt x="261099"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93" name="object 93"/>
          <p:cNvSpPr/>
          <p:nvPr/>
        </p:nvSpPr>
        <p:spPr>
          <a:xfrm>
            <a:off x="8620870" y="6254076"/>
            <a:ext cx="505715" cy="0"/>
          </a:xfrm>
          <a:custGeom>
            <a:avLst/>
            <a:gdLst/>
            <a:ahLst/>
            <a:cxnLst/>
            <a:rect l="l" t="t" r="r" b="b"/>
            <a:pathLst>
              <a:path w="719239">
                <a:moveTo>
                  <a:pt x="0" y="0"/>
                </a:moveTo>
                <a:lnTo>
                  <a:pt x="719239" y="0"/>
                </a:lnTo>
              </a:path>
            </a:pathLst>
          </a:custGeom>
          <a:ln w="29235">
            <a:solidFill>
              <a:srgbClr val="282828"/>
            </a:solidFill>
          </a:ln>
        </p:spPr>
        <p:txBody>
          <a:bodyPr wrap="square" lIns="0" tIns="0" rIns="0" bIns="0" rtlCol="0">
            <a:noAutofit/>
          </a:bodyPr>
          <a:lstStyle/>
          <a:p>
            <a:endParaRPr sz="1266">
              <a:solidFill>
                <a:prstClr val="black"/>
              </a:solidFill>
            </a:endParaRPr>
          </a:p>
        </p:txBody>
      </p:sp>
      <p:sp>
        <p:nvSpPr>
          <p:cNvPr id="94" name="object 94"/>
          <p:cNvSpPr/>
          <p:nvPr/>
        </p:nvSpPr>
        <p:spPr>
          <a:xfrm>
            <a:off x="8422781" y="6259233"/>
            <a:ext cx="54766" cy="0"/>
          </a:xfrm>
          <a:custGeom>
            <a:avLst/>
            <a:gdLst/>
            <a:ahLst/>
            <a:cxnLst/>
            <a:rect l="l" t="t" r="r" b="b"/>
            <a:pathLst>
              <a:path w="77889">
                <a:moveTo>
                  <a:pt x="0" y="0"/>
                </a:moveTo>
                <a:lnTo>
                  <a:pt x="77889" y="0"/>
                </a:lnTo>
              </a:path>
            </a:pathLst>
          </a:custGeom>
          <a:ln w="43903">
            <a:solidFill>
              <a:srgbClr val="282828"/>
            </a:solidFill>
          </a:ln>
        </p:spPr>
        <p:txBody>
          <a:bodyPr wrap="square" lIns="0" tIns="0" rIns="0" bIns="0" rtlCol="0">
            <a:noAutofit/>
          </a:bodyPr>
          <a:lstStyle/>
          <a:p>
            <a:endParaRPr sz="1266">
              <a:solidFill>
                <a:prstClr val="black"/>
              </a:solidFill>
            </a:endParaRPr>
          </a:p>
        </p:txBody>
      </p:sp>
      <p:sp>
        <p:nvSpPr>
          <p:cNvPr id="95" name="object 95"/>
          <p:cNvSpPr/>
          <p:nvPr/>
        </p:nvSpPr>
        <p:spPr>
          <a:xfrm>
            <a:off x="9269067" y="6273212"/>
            <a:ext cx="19779" cy="0"/>
          </a:xfrm>
          <a:custGeom>
            <a:avLst/>
            <a:gdLst/>
            <a:ahLst/>
            <a:cxnLst/>
            <a:rect l="l" t="t" r="r" b="b"/>
            <a:pathLst>
              <a:path w="28130">
                <a:moveTo>
                  <a:pt x="0" y="0"/>
                </a:moveTo>
                <a:lnTo>
                  <a:pt x="28130" y="0"/>
                </a:lnTo>
              </a:path>
            </a:pathLst>
          </a:custGeom>
          <a:ln w="21132">
            <a:solidFill>
              <a:srgbClr val="282828"/>
            </a:solidFill>
          </a:ln>
        </p:spPr>
        <p:txBody>
          <a:bodyPr wrap="square" lIns="0" tIns="0" rIns="0" bIns="0" rtlCol="0">
            <a:noAutofit/>
          </a:bodyPr>
          <a:lstStyle/>
          <a:p>
            <a:endParaRPr sz="1266">
              <a:solidFill>
                <a:prstClr val="black"/>
              </a:solidFill>
            </a:endParaRPr>
          </a:p>
        </p:txBody>
      </p:sp>
      <p:sp>
        <p:nvSpPr>
          <p:cNvPr id="96" name="object 96"/>
          <p:cNvSpPr/>
          <p:nvPr/>
        </p:nvSpPr>
        <p:spPr>
          <a:xfrm>
            <a:off x="8422735" y="6146028"/>
            <a:ext cx="904809" cy="11137"/>
          </a:xfrm>
          <a:custGeom>
            <a:avLst/>
            <a:gdLst/>
            <a:ahLst/>
            <a:cxnLst/>
            <a:rect l="l" t="t" r="r" b="b"/>
            <a:pathLst>
              <a:path w="1286840" h="15839">
                <a:moveTo>
                  <a:pt x="1286840" y="15369"/>
                </a:moveTo>
                <a:lnTo>
                  <a:pt x="1286610" y="6814"/>
                </a:lnTo>
                <a:lnTo>
                  <a:pt x="1281253" y="0"/>
                </a:lnTo>
                <a:lnTo>
                  <a:pt x="1261516" y="1043"/>
                </a:lnTo>
                <a:lnTo>
                  <a:pt x="463031" y="1175"/>
                </a:lnTo>
                <a:lnTo>
                  <a:pt x="698" y="1246"/>
                </a:lnTo>
                <a:lnTo>
                  <a:pt x="0" y="15839"/>
                </a:lnTo>
                <a:lnTo>
                  <a:pt x="1286840" y="15369"/>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97" name="object 97"/>
          <p:cNvSpPr/>
          <p:nvPr/>
        </p:nvSpPr>
        <p:spPr>
          <a:xfrm>
            <a:off x="8422871" y="6164516"/>
            <a:ext cx="904434" cy="0"/>
          </a:xfrm>
          <a:custGeom>
            <a:avLst/>
            <a:gdLst/>
            <a:ahLst/>
            <a:cxnLst/>
            <a:rect l="l" t="t" r="r" b="b"/>
            <a:pathLst>
              <a:path w="1286306">
                <a:moveTo>
                  <a:pt x="0" y="0"/>
                </a:moveTo>
                <a:lnTo>
                  <a:pt x="1286306" y="0"/>
                </a:lnTo>
              </a:path>
            </a:pathLst>
          </a:custGeom>
          <a:ln w="8572">
            <a:solidFill>
              <a:srgbClr val="373435"/>
            </a:solidFill>
          </a:ln>
        </p:spPr>
        <p:txBody>
          <a:bodyPr wrap="square" lIns="0" tIns="0" rIns="0" bIns="0" rtlCol="0">
            <a:noAutofit/>
          </a:bodyPr>
          <a:lstStyle/>
          <a:p>
            <a:endParaRPr sz="1266">
              <a:solidFill>
                <a:prstClr val="black"/>
              </a:solidFill>
            </a:endParaRPr>
          </a:p>
        </p:txBody>
      </p:sp>
      <p:sp>
        <p:nvSpPr>
          <p:cNvPr id="98" name="object 98"/>
          <p:cNvSpPr/>
          <p:nvPr/>
        </p:nvSpPr>
        <p:spPr>
          <a:xfrm>
            <a:off x="8422746" y="6169677"/>
            <a:ext cx="904550" cy="0"/>
          </a:xfrm>
          <a:custGeom>
            <a:avLst/>
            <a:gdLst/>
            <a:ahLst/>
            <a:cxnLst/>
            <a:rect l="l" t="t" r="r" b="b"/>
            <a:pathLst>
              <a:path w="1286471">
                <a:moveTo>
                  <a:pt x="0" y="0"/>
                </a:moveTo>
                <a:lnTo>
                  <a:pt x="1286471" y="0"/>
                </a:lnTo>
              </a:path>
            </a:pathLst>
          </a:custGeom>
          <a:ln w="8496">
            <a:solidFill>
              <a:srgbClr val="ED3F37"/>
            </a:solidFill>
          </a:ln>
        </p:spPr>
        <p:txBody>
          <a:bodyPr wrap="square" lIns="0" tIns="0" rIns="0" bIns="0" rtlCol="0">
            <a:noAutofit/>
          </a:bodyPr>
          <a:lstStyle/>
          <a:p>
            <a:endParaRPr sz="1266">
              <a:solidFill>
                <a:prstClr val="black"/>
              </a:solidFill>
            </a:endParaRPr>
          </a:p>
        </p:txBody>
      </p:sp>
      <p:sp>
        <p:nvSpPr>
          <p:cNvPr id="99" name="object 99"/>
          <p:cNvSpPr/>
          <p:nvPr/>
        </p:nvSpPr>
        <p:spPr>
          <a:xfrm>
            <a:off x="8461295" y="6107354"/>
            <a:ext cx="77813" cy="39219"/>
          </a:xfrm>
          <a:custGeom>
            <a:avLst/>
            <a:gdLst/>
            <a:ahLst/>
            <a:cxnLst/>
            <a:rect l="l" t="t" r="r" b="b"/>
            <a:pathLst>
              <a:path w="110667" h="55778">
                <a:moveTo>
                  <a:pt x="101574" y="43065"/>
                </a:moveTo>
                <a:lnTo>
                  <a:pt x="79425" y="55486"/>
                </a:lnTo>
                <a:lnTo>
                  <a:pt x="89446" y="55778"/>
                </a:lnTo>
                <a:lnTo>
                  <a:pt x="110667" y="42443"/>
                </a:lnTo>
                <a:lnTo>
                  <a:pt x="1231" y="0"/>
                </a:lnTo>
                <a:lnTo>
                  <a:pt x="0" y="889"/>
                </a:lnTo>
                <a:lnTo>
                  <a:pt x="101574" y="43065"/>
                </a:lnTo>
                <a:close/>
              </a:path>
            </a:pathLst>
          </a:custGeom>
          <a:solidFill>
            <a:srgbClr val="96989B"/>
          </a:solidFill>
        </p:spPr>
        <p:txBody>
          <a:bodyPr wrap="square" lIns="0" tIns="0" rIns="0" bIns="0" rtlCol="0">
            <a:noAutofit/>
          </a:bodyPr>
          <a:lstStyle/>
          <a:p>
            <a:endParaRPr sz="1266">
              <a:solidFill>
                <a:prstClr val="black"/>
              </a:solidFill>
            </a:endParaRPr>
          </a:p>
        </p:txBody>
      </p:sp>
      <p:sp>
        <p:nvSpPr>
          <p:cNvPr id="100" name="object 100"/>
          <p:cNvSpPr/>
          <p:nvPr/>
        </p:nvSpPr>
        <p:spPr>
          <a:xfrm>
            <a:off x="8476978" y="6259631"/>
            <a:ext cx="15716" cy="26262"/>
          </a:xfrm>
          <a:custGeom>
            <a:avLst/>
            <a:gdLst/>
            <a:ahLst/>
            <a:cxnLst/>
            <a:rect l="l" t="t" r="r" b="b"/>
            <a:pathLst>
              <a:path w="22351" h="37350">
                <a:moveTo>
                  <a:pt x="8432" y="3733"/>
                </a:moveTo>
                <a:lnTo>
                  <a:pt x="22352" y="0"/>
                </a:lnTo>
                <a:lnTo>
                  <a:pt x="812" y="0"/>
                </a:lnTo>
                <a:lnTo>
                  <a:pt x="812" y="19481"/>
                </a:lnTo>
                <a:lnTo>
                  <a:pt x="5803" y="19481"/>
                </a:lnTo>
                <a:lnTo>
                  <a:pt x="8712" y="13436"/>
                </a:lnTo>
                <a:lnTo>
                  <a:pt x="4800" y="15379"/>
                </a:lnTo>
                <a:lnTo>
                  <a:pt x="4800" y="3733"/>
                </a:lnTo>
                <a:lnTo>
                  <a:pt x="8432" y="3733"/>
                </a:lnTo>
                <a:close/>
              </a:path>
              <a:path w="22351" h="37350">
                <a:moveTo>
                  <a:pt x="60731" y="11493"/>
                </a:moveTo>
                <a:lnTo>
                  <a:pt x="64185" y="10274"/>
                </a:lnTo>
                <a:lnTo>
                  <a:pt x="66840" y="10782"/>
                </a:lnTo>
                <a:lnTo>
                  <a:pt x="67792" y="14160"/>
                </a:lnTo>
                <a:lnTo>
                  <a:pt x="70231" y="22936"/>
                </a:lnTo>
                <a:lnTo>
                  <a:pt x="61658" y="23596"/>
                </a:lnTo>
                <a:lnTo>
                  <a:pt x="59702" y="27749"/>
                </a:lnTo>
                <a:lnTo>
                  <a:pt x="75272" y="27749"/>
                </a:lnTo>
                <a:lnTo>
                  <a:pt x="80810" y="22974"/>
                </a:lnTo>
                <a:lnTo>
                  <a:pt x="115290" y="22974"/>
                </a:lnTo>
                <a:lnTo>
                  <a:pt x="131381" y="22669"/>
                </a:lnTo>
                <a:lnTo>
                  <a:pt x="136410" y="27482"/>
                </a:lnTo>
                <a:lnTo>
                  <a:pt x="151714" y="27482"/>
                </a:lnTo>
                <a:lnTo>
                  <a:pt x="149961" y="23317"/>
                </a:lnTo>
                <a:lnTo>
                  <a:pt x="139941" y="22326"/>
                </a:lnTo>
                <a:lnTo>
                  <a:pt x="143167" y="13893"/>
                </a:lnTo>
                <a:lnTo>
                  <a:pt x="144462" y="10515"/>
                </a:lnTo>
                <a:lnTo>
                  <a:pt x="147256" y="10299"/>
                </a:lnTo>
                <a:lnTo>
                  <a:pt x="150660" y="11760"/>
                </a:lnTo>
                <a:lnTo>
                  <a:pt x="150317" y="15113"/>
                </a:lnTo>
                <a:lnTo>
                  <a:pt x="154664" y="28361"/>
                </a:lnTo>
                <a:lnTo>
                  <a:pt x="165724" y="36355"/>
                </a:lnTo>
                <a:lnTo>
                  <a:pt x="172669" y="37452"/>
                </a:lnTo>
                <a:lnTo>
                  <a:pt x="178676" y="37452"/>
                </a:lnTo>
                <a:lnTo>
                  <a:pt x="184124" y="35077"/>
                </a:lnTo>
                <a:lnTo>
                  <a:pt x="188125" y="31229"/>
                </a:lnTo>
                <a:lnTo>
                  <a:pt x="192633" y="29743"/>
                </a:lnTo>
                <a:lnTo>
                  <a:pt x="194157" y="28689"/>
                </a:lnTo>
                <a:lnTo>
                  <a:pt x="199085" y="25234"/>
                </a:lnTo>
                <a:lnTo>
                  <a:pt x="199148" y="20828"/>
                </a:lnTo>
                <a:lnTo>
                  <a:pt x="201561" y="20828"/>
                </a:lnTo>
                <a:lnTo>
                  <a:pt x="201561" y="4038"/>
                </a:lnTo>
                <a:lnTo>
                  <a:pt x="204774" y="4038"/>
                </a:lnTo>
                <a:lnTo>
                  <a:pt x="204774" y="-266"/>
                </a:lnTo>
                <a:lnTo>
                  <a:pt x="188810" y="-266"/>
                </a:lnTo>
                <a:lnTo>
                  <a:pt x="184746" y="-4533"/>
                </a:lnTo>
                <a:lnTo>
                  <a:pt x="179044" y="-7213"/>
                </a:lnTo>
                <a:lnTo>
                  <a:pt x="166662" y="-7213"/>
                </a:lnTo>
                <a:lnTo>
                  <a:pt x="161251" y="-4813"/>
                </a:lnTo>
                <a:lnTo>
                  <a:pt x="157238" y="-965"/>
                </a:lnTo>
                <a:lnTo>
                  <a:pt x="150355" y="-1092"/>
                </a:lnTo>
                <a:lnTo>
                  <a:pt x="140931" y="-1092"/>
                </a:lnTo>
                <a:lnTo>
                  <a:pt x="135636" y="6654"/>
                </a:lnTo>
                <a:lnTo>
                  <a:pt x="131127" y="6654"/>
                </a:lnTo>
                <a:lnTo>
                  <a:pt x="131076" y="292"/>
                </a:lnTo>
                <a:lnTo>
                  <a:pt x="127533" y="292"/>
                </a:lnTo>
                <a:lnTo>
                  <a:pt x="127241" y="-4711"/>
                </a:lnTo>
                <a:lnTo>
                  <a:pt x="122212" y="-4711"/>
                </a:lnTo>
                <a:lnTo>
                  <a:pt x="122212" y="-10693"/>
                </a:lnTo>
                <a:lnTo>
                  <a:pt x="205409" y="-10439"/>
                </a:lnTo>
                <a:lnTo>
                  <a:pt x="205409" y="-17602"/>
                </a:lnTo>
                <a:lnTo>
                  <a:pt x="0" y="-17868"/>
                </a:lnTo>
                <a:lnTo>
                  <a:pt x="0" y="-10693"/>
                </a:lnTo>
                <a:lnTo>
                  <a:pt x="88188" y="-10693"/>
                </a:lnTo>
                <a:lnTo>
                  <a:pt x="88188" y="-5067"/>
                </a:lnTo>
                <a:lnTo>
                  <a:pt x="81127" y="-5067"/>
                </a:lnTo>
                <a:lnTo>
                  <a:pt x="81127" y="6946"/>
                </a:lnTo>
                <a:lnTo>
                  <a:pt x="76111" y="6946"/>
                </a:lnTo>
                <a:lnTo>
                  <a:pt x="70281" y="-812"/>
                </a:lnTo>
                <a:lnTo>
                  <a:pt x="54457" y="-736"/>
                </a:lnTo>
                <a:lnTo>
                  <a:pt x="50444" y="-4737"/>
                </a:lnTo>
                <a:lnTo>
                  <a:pt x="44869" y="-7213"/>
                </a:lnTo>
                <a:lnTo>
                  <a:pt x="32245" y="-7213"/>
                </a:lnTo>
                <a:lnTo>
                  <a:pt x="26454" y="-4432"/>
                </a:lnTo>
                <a:lnTo>
                  <a:pt x="22352" y="0"/>
                </a:lnTo>
                <a:lnTo>
                  <a:pt x="8432" y="3733"/>
                </a:lnTo>
                <a:lnTo>
                  <a:pt x="8712" y="13436"/>
                </a:lnTo>
                <a:lnTo>
                  <a:pt x="5803" y="19481"/>
                </a:lnTo>
                <a:lnTo>
                  <a:pt x="10807" y="16433"/>
                </a:lnTo>
                <a:lnTo>
                  <a:pt x="10274" y="21640"/>
                </a:lnTo>
                <a:lnTo>
                  <a:pt x="14693" y="26911"/>
                </a:lnTo>
                <a:lnTo>
                  <a:pt x="16649" y="29235"/>
                </a:lnTo>
                <a:lnTo>
                  <a:pt x="20421" y="30784"/>
                </a:lnTo>
                <a:lnTo>
                  <a:pt x="24028" y="31826"/>
                </a:lnTo>
                <a:lnTo>
                  <a:pt x="27965" y="35293"/>
                </a:lnTo>
                <a:lnTo>
                  <a:pt x="33058" y="37452"/>
                </a:lnTo>
                <a:lnTo>
                  <a:pt x="38747" y="37452"/>
                </a:lnTo>
                <a:lnTo>
                  <a:pt x="52001" y="33108"/>
                </a:lnTo>
                <a:lnTo>
                  <a:pt x="60010" y="22058"/>
                </a:lnTo>
                <a:lnTo>
                  <a:pt x="61112" y="15113"/>
                </a:lnTo>
                <a:lnTo>
                  <a:pt x="60731" y="11493"/>
                </a:lnTo>
                <a:close/>
              </a:path>
            </a:pathLst>
          </a:custGeom>
          <a:solidFill>
            <a:srgbClr val="282828"/>
          </a:solidFill>
        </p:spPr>
        <p:txBody>
          <a:bodyPr wrap="square" lIns="0" tIns="0" rIns="0" bIns="0" rtlCol="0">
            <a:noAutofit/>
          </a:bodyPr>
          <a:lstStyle/>
          <a:p>
            <a:endParaRPr sz="1266">
              <a:solidFill>
                <a:prstClr val="black"/>
              </a:solidFill>
            </a:endParaRPr>
          </a:p>
        </p:txBody>
      </p:sp>
      <p:sp>
        <p:nvSpPr>
          <p:cNvPr id="101" name="object 101"/>
          <p:cNvSpPr/>
          <p:nvPr/>
        </p:nvSpPr>
        <p:spPr>
          <a:xfrm>
            <a:off x="9122753" y="6259527"/>
            <a:ext cx="15716" cy="26244"/>
          </a:xfrm>
          <a:custGeom>
            <a:avLst/>
            <a:gdLst/>
            <a:ahLst/>
            <a:cxnLst/>
            <a:rect l="l" t="t" r="r" b="b"/>
            <a:pathLst>
              <a:path w="22351" h="37325">
                <a:moveTo>
                  <a:pt x="8407" y="3733"/>
                </a:moveTo>
                <a:lnTo>
                  <a:pt x="22352" y="0"/>
                </a:lnTo>
                <a:lnTo>
                  <a:pt x="825" y="0"/>
                </a:lnTo>
                <a:lnTo>
                  <a:pt x="825" y="19481"/>
                </a:lnTo>
                <a:lnTo>
                  <a:pt x="5791" y="19481"/>
                </a:lnTo>
                <a:lnTo>
                  <a:pt x="8699" y="13436"/>
                </a:lnTo>
                <a:lnTo>
                  <a:pt x="4813" y="15379"/>
                </a:lnTo>
                <a:lnTo>
                  <a:pt x="4813" y="3733"/>
                </a:lnTo>
                <a:lnTo>
                  <a:pt x="8407" y="3733"/>
                </a:lnTo>
                <a:close/>
              </a:path>
              <a:path w="22351" h="37325">
                <a:moveTo>
                  <a:pt x="60731" y="11493"/>
                </a:moveTo>
                <a:lnTo>
                  <a:pt x="64173" y="10274"/>
                </a:lnTo>
                <a:lnTo>
                  <a:pt x="66840" y="10756"/>
                </a:lnTo>
                <a:lnTo>
                  <a:pt x="67779" y="14160"/>
                </a:lnTo>
                <a:lnTo>
                  <a:pt x="70231" y="22948"/>
                </a:lnTo>
                <a:lnTo>
                  <a:pt x="61645" y="23596"/>
                </a:lnTo>
                <a:lnTo>
                  <a:pt x="59715" y="27762"/>
                </a:lnTo>
                <a:lnTo>
                  <a:pt x="75285" y="27762"/>
                </a:lnTo>
                <a:lnTo>
                  <a:pt x="80822" y="22948"/>
                </a:lnTo>
                <a:lnTo>
                  <a:pt x="115277" y="22948"/>
                </a:lnTo>
                <a:lnTo>
                  <a:pt x="131368" y="22682"/>
                </a:lnTo>
                <a:lnTo>
                  <a:pt x="136372" y="27470"/>
                </a:lnTo>
                <a:lnTo>
                  <a:pt x="151714" y="27470"/>
                </a:lnTo>
                <a:lnTo>
                  <a:pt x="149948" y="23304"/>
                </a:lnTo>
                <a:lnTo>
                  <a:pt x="139928" y="22339"/>
                </a:lnTo>
                <a:lnTo>
                  <a:pt x="143179" y="13893"/>
                </a:lnTo>
                <a:lnTo>
                  <a:pt x="144462" y="10515"/>
                </a:lnTo>
                <a:lnTo>
                  <a:pt x="147243" y="10274"/>
                </a:lnTo>
                <a:lnTo>
                  <a:pt x="150660" y="11772"/>
                </a:lnTo>
                <a:lnTo>
                  <a:pt x="150291" y="15138"/>
                </a:lnTo>
                <a:lnTo>
                  <a:pt x="154650" y="28374"/>
                </a:lnTo>
                <a:lnTo>
                  <a:pt x="165716" y="36374"/>
                </a:lnTo>
                <a:lnTo>
                  <a:pt x="172669" y="37477"/>
                </a:lnTo>
                <a:lnTo>
                  <a:pt x="178689" y="37477"/>
                </a:lnTo>
                <a:lnTo>
                  <a:pt x="184124" y="35064"/>
                </a:lnTo>
                <a:lnTo>
                  <a:pt x="188137" y="31216"/>
                </a:lnTo>
                <a:lnTo>
                  <a:pt x="192633" y="29756"/>
                </a:lnTo>
                <a:lnTo>
                  <a:pt x="194157" y="28689"/>
                </a:lnTo>
                <a:lnTo>
                  <a:pt x="199085" y="25234"/>
                </a:lnTo>
                <a:lnTo>
                  <a:pt x="199123" y="20828"/>
                </a:lnTo>
                <a:lnTo>
                  <a:pt x="201549" y="20828"/>
                </a:lnTo>
                <a:lnTo>
                  <a:pt x="201549" y="4025"/>
                </a:lnTo>
                <a:lnTo>
                  <a:pt x="204787" y="4025"/>
                </a:lnTo>
                <a:lnTo>
                  <a:pt x="204787" y="-266"/>
                </a:lnTo>
                <a:lnTo>
                  <a:pt x="188823" y="-266"/>
                </a:lnTo>
                <a:lnTo>
                  <a:pt x="184759" y="-4521"/>
                </a:lnTo>
                <a:lnTo>
                  <a:pt x="179031" y="-7200"/>
                </a:lnTo>
                <a:lnTo>
                  <a:pt x="166674" y="-7200"/>
                </a:lnTo>
                <a:lnTo>
                  <a:pt x="161239" y="-4813"/>
                </a:lnTo>
                <a:lnTo>
                  <a:pt x="157251" y="-977"/>
                </a:lnTo>
                <a:lnTo>
                  <a:pt x="150329" y="-1104"/>
                </a:lnTo>
                <a:lnTo>
                  <a:pt x="140931" y="-1104"/>
                </a:lnTo>
                <a:lnTo>
                  <a:pt x="135648" y="6667"/>
                </a:lnTo>
                <a:lnTo>
                  <a:pt x="131127" y="6667"/>
                </a:lnTo>
                <a:lnTo>
                  <a:pt x="131051" y="292"/>
                </a:lnTo>
                <a:lnTo>
                  <a:pt x="127520" y="292"/>
                </a:lnTo>
                <a:lnTo>
                  <a:pt x="127228" y="-4724"/>
                </a:lnTo>
                <a:lnTo>
                  <a:pt x="122212" y="-4724"/>
                </a:lnTo>
                <a:lnTo>
                  <a:pt x="122212" y="-10693"/>
                </a:lnTo>
                <a:lnTo>
                  <a:pt x="205384" y="-10439"/>
                </a:lnTo>
                <a:lnTo>
                  <a:pt x="205384" y="-17614"/>
                </a:lnTo>
                <a:lnTo>
                  <a:pt x="0" y="-17843"/>
                </a:lnTo>
                <a:lnTo>
                  <a:pt x="0" y="-10693"/>
                </a:lnTo>
                <a:lnTo>
                  <a:pt x="88188" y="-10693"/>
                </a:lnTo>
                <a:lnTo>
                  <a:pt x="88188" y="-5079"/>
                </a:lnTo>
                <a:lnTo>
                  <a:pt x="81114" y="-5079"/>
                </a:lnTo>
                <a:lnTo>
                  <a:pt x="81114" y="6934"/>
                </a:lnTo>
                <a:lnTo>
                  <a:pt x="76098" y="6934"/>
                </a:lnTo>
                <a:lnTo>
                  <a:pt x="70269" y="-812"/>
                </a:lnTo>
                <a:lnTo>
                  <a:pt x="54457" y="-723"/>
                </a:lnTo>
                <a:lnTo>
                  <a:pt x="50419" y="-4724"/>
                </a:lnTo>
                <a:lnTo>
                  <a:pt x="44869" y="-7200"/>
                </a:lnTo>
                <a:lnTo>
                  <a:pt x="32245" y="-7200"/>
                </a:lnTo>
                <a:lnTo>
                  <a:pt x="26441" y="-4406"/>
                </a:lnTo>
                <a:lnTo>
                  <a:pt x="22352" y="0"/>
                </a:lnTo>
                <a:lnTo>
                  <a:pt x="8407" y="3733"/>
                </a:lnTo>
                <a:lnTo>
                  <a:pt x="8699" y="13436"/>
                </a:lnTo>
                <a:lnTo>
                  <a:pt x="5791" y="19481"/>
                </a:lnTo>
                <a:lnTo>
                  <a:pt x="10807" y="16433"/>
                </a:lnTo>
                <a:lnTo>
                  <a:pt x="10248" y="21640"/>
                </a:lnTo>
                <a:lnTo>
                  <a:pt x="14693" y="26911"/>
                </a:lnTo>
                <a:lnTo>
                  <a:pt x="16637" y="29235"/>
                </a:lnTo>
                <a:lnTo>
                  <a:pt x="20396" y="30797"/>
                </a:lnTo>
                <a:lnTo>
                  <a:pt x="24003" y="31813"/>
                </a:lnTo>
                <a:lnTo>
                  <a:pt x="27940" y="35280"/>
                </a:lnTo>
                <a:lnTo>
                  <a:pt x="33070" y="37477"/>
                </a:lnTo>
                <a:lnTo>
                  <a:pt x="38709" y="37477"/>
                </a:lnTo>
                <a:lnTo>
                  <a:pt x="51988" y="33134"/>
                </a:lnTo>
                <a:lnTo>
                  <a:pt x="59994" y="22094"/>
                </a:lnTo>
                <a:lnTo>
                  <a:pt x="61099" y="15138"/>
                </a:lnTo>
                <a:lnTo>
                  <a:pt x="60731" y="11493"/>
                </a:lnTo>
                <a:close/>
              </a:path>
            </a:pathLst>
          </a:custGeom>
          <a:solidFill>
            <a:srgbClr val="282828"/>
          </a:solidFill>
        </p:spPr>
        <p:txBody>
          <a:bodyPr wrap="square" lIns="0" tIns="0" rIns="0" bIns="0" rtlCol="0">
            <a:noAutofit/>
          </a:bodyPr>
          <a:lstStyle/>
          <a:p>
            <a:endParaRPr sz="1266">
              <a:solidFill>
                <a:prstClr val="black"/>
              </a:solidFill>
            </a:endParaRPr>
          </a:p>
        </p:txBody>
      </p:sp>
      <p:sp>
        <p:nvSpPr>
          <p:cNvPr id="102" name="object 102"/>
          <p:cNvSpPr/>
          <p:nvPr/>
        </p:nvSpPr>
        <p:spPr>
          <a:xfrm>
            <a:off x="8336655" y="6259233"/>
            <a:ext cx="55766" cy="0"/>
          </a:xfrm>
          <a:custGeom>
            <a:avLst/>
            <a:gdLst/>
            <a:ahLst/>
            <a:cxnLst/>
            <a:rect l="l" t="t" r="r" b="b"/>
            <a:pathLst>
              <a:path w="79311">
                <a:moveTo>
                  <a:pt x="0" y="0"/>
                </a:moveTo>
                <a:lnTo>
                  <a:pt x="79311" y="0"/>
                </a:lnTo>
              </a:path>
            </a:pathLst>
          </a:custGeom>
          <a:ln w="43903">
            <a:solidFill>
              <a:srgbClr val="282828"/>
            </a:solidFill>
          </a:ln>
        </p:spPr>
        <p:txBody>
          <a:bodyPr wrap="square" lIns="0" tIns="0" rIns="0" bIns="0" rtlCol="0">
            <a:noAutofit/>
          </a:bodyPr>
          <a:lstStyle/>
          <a:p>
            <a:endParaRPr sz="1266">
              <a:solidFill>
                <a:prstClr val="black"/>
              </a:solidFill>
            </a:endParaRPr>
          </a:p>
        </p:txBody>
      </p:sp>
      <p:sp>
        <p:nvSpPr>
          <p:cNvPr id="103" name="object 103"/>
          <p:cNvSpPr/>
          <p:nvPr/>
        </p:nvSpPr>
        <p:spPr>
          <a:xfrm>
            <a:off x="7493799" y="6156517"/>
            <a:ext cx="904103" cy="87859"/>
          </a:xfrm>
          <a:custGeom>
            <a:avLst/>
            <a:gdLst/>
            <a:ahLst/>
            <a:cxnLst/>
            <a:rect l="l" t="t" r="r" b="b"/>
            <a:pathLst>
              <a:path w="1285836" h="124955">
                <a:moveTo>
                  <a:pt x="1285836" y="124955"/>
                </a:moveTo>
                <a:lnTo>
                  <a:pt x="1285798" y="0"/>
                </a:lnTo>
                <a:lnTo>
                  <a:pt x="0" y="0"/>
                </a:lnTo>
                <a:lnTo>
                  <a:pt x="0" y="124955"/>
                </a:lnTo>
                <a:lnTo>
                  <a:pt x="1285836" y="124955"/>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04" name="object 104"/>
          <p:cNvSpPr/>
          <p:nvPr/>
        </p:nvSpPr>
        <p:spPr>
          <a:xfrm>
            <a:off x="7493799" y="6156517"/>
            <a:ext cx="904103" cy="87859"/>
          </a:xfrm>
          <a:custGeom>
            <a:avLst/>
            <a:gdLst/>
            <a:ahLst/>
            <a:cxnLst/>
            <a:rect l="l" t="t" r="r" b="b"/>
            <a:pathLst>
              <a:path w="1285836" h="124955">
                <a:moveTo>
                  <a:pt x="1285836" y="124955"/>
                </a:moveTo>
                <a:lnTo>
                  <a:pt x="0" y="124955"/>
                </a:lnTo>
                <a:lnTo>
                  <a:pt x="0" y="0"/>
                </a:lnTo>
                <a:lnTo>
                  <a:pt x="1285798" y="0"/>
                </a:lnTo>
                <a:lnTo>
                  <a:pt x="1285836" y="124955"/>
                </a:lnTo>
                <a:close/>
              </a:path>
            </a:pathLst>
          </a:custGeom>
          <a:ln w="927">
            <a:solidFill>
              <a:srgbClr val="96989B"/>
            </a:solidFill>
          </a:ln>
        </p:spPr>
        <p:txBody>
          <a:bodyPr wrap="square" lIns="0" tIns="0" rIns="0" bIns="0" rtlCol="0">
            <a:noAutofit/>
          </a:bodyPr>
          <a:lstStyle/>
          <a:p>
            <a:endParaRPr sz="1266">
              <a:solidFill>
                <a:prstClr val="black"/>
              </a:solidFill>
            </a:endParaRPr>
          </a:p>
        </p:txBody>
      </p:sp>
      <p:sp>
        <p:nvSpPr>
          <p:cNvPr id="105" name="object 105"/>
          <p:cNvSpPr/>
          <p:nvPr/>
        </p:nvSpPr>
        <p:spPr>
          <a:xfrm>
            <a:off x="8129648" y="6162136"/>
            <a:ext cx="61329" cy="82108"/>
          </a:xfrm>
          <a:custGeom>
            <a:avLst/>
            <a:gdLst/>
            <a:ahLst/>
            <a:cxnLst/>
            <a:rect l="l" t="t" r="r" b="b"/>
            <a:pathLst>
              <a:path w="87223" h="116776">
                <a:moveTo>
                  <a:pt x="87223" y="116776"/>
                </a:moveTo>
                <a:lnTo>
                  <a:pt x="87223" y="0"/>
                </a:lnTo>
                <a:lnTo>
                  <a:pt x="0" y="0"/>
                </a:lnTo>
                <a:lnTo>
                  <a:pt x="0" y="116776"/>
                </a:lnTo>
                <a:lnTo>
                  <a:pt x="87223" y="116776"/>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06" name="object 106"/>
          <p:cNvSpPr/>
          <p:nvPr/>
        </p:nvSpPr>
        <p:spPr>
          <a:xfrm>
            <a:off x="8137117" y="6181876"/>
            <a:ext cx="17591" cy="33057"/>
          </a:xfrm>
          <a:custGeom>
            <a:avLst/>
            <a:gdLst/>
            <a:ahLst/>
            <a:cxnLst/>
            <a:rect l="l" t="t" r="r" b="b"/>
            <a:pathLst>
              <a:path w="25019" h="47015">
                <a:moveTo>
                  <a:pt x="25019" y="42735"/>
                </a:moveTo>
                <a:lnTo>
                  <a:pt x="25019" y="1943"/>
                </a:lnTo>
                <a:lnTo>
                  <a:pt x="20764" y="0"/>
                </a:lnTo>
                <a:lnTo>
                  <a:pt x="1930" y="0"/>
                </a:lnTo>
                <a:lnTo>
                  <a:pt x="0" y="4292"/>
                </a:lnTo>
                <a:lnTo>
                  <a:pt x="0" y="45110"/>
                </a:lnTo>
                <a:lnTo>
                  <a:pt x="4279" y="47015"/>
                </a:lnTo>
                <a:lnTo>
                  <a:pt x="23101" y="47015"/>
                </a:lnTo>
                <a:lnTo>
                  <a:pt x="25019"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07" name="object 107"/>
          <p:cNvSpPr/>
          <p:nvPr/>
        </p:nvSpPr>
        <p:spPr>
          <a:xfrm>
            <a:off x="7982447" y="6181876"/>
            <a:ext cx="142928" cy="33057"/>
          </a:xfrm>
          <a:custGeom>
            <a:avLst/>
            <a:gdLst/>
            <a:ahLst/>
            <a:cxnLst/>
            <a:rect l="l" t="t" r="r" b="b"/>
            <a:pathLst>
              <a:path w="203276" h="47015">
                <a:moveTo>
                  <a:pt x="203276" y="42735"/>
                </a:moveTo>
                <a:lnTo>
                  <a:pt x="203276" y="1943"/>
                </a:lnTo>
                <a:lnTo>
                  <a:pt x="198983" y="0"/>
                </a:lnTo>
                <a:lnTo>
                  <a:pt x="1981" y="0"/>
                </a:lnTo>
                <a:lnTo>
                  <a:pt x="0" y="4292"/>
                </a:lnTo>
                <a:lnTo>
                  <a:pt x="0" y="45110"/>
                </a:lnTo>
                <a:lnTo>
                  <a:pt x="4317" y="47015"/>
                </a:lnTo>
                <a:lnTo>
                  <a:pt x="201371" y="47015"/>
                </a:lnTo>
                <a:lnTo>
                  <a:pt x="203276"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08" name="object 108"/>
          <p:cNvSpPr/>
          <p:nvPr/>
        </p:nvSpPr>
        <p:spPr>
          <a:xfrm>
            <a:off x="7767787" y="6181876"/>
            <a:ext cx="142928" cy="33057"/>
          </a:xfrm>
          <a:custGeom>
            <a:avLst/>
            <a:gdLst/>
            <a:ahLst/>
            <a:cxnLst/>
            <a:rect l="l" t="t" r="r" b="b"/>
            <a:pathLst>
              <a:path w="203276" h="47015">
                <a:moveTo>
                  <a:pt x="203276" y="42735"/>
                </a:moveTo>
                <a:lnTo>
                  <a:pt x="203276" y="1943"/>
                </a:lnTo>
                <a:lnTo>
                  <a:pt x="198970" y="0"/>
                </a:lnTo>
                <a:lnTo>
                  <a:pt x="1930" y="0"/>
                </a:lnTo>
                <a:lnTo>
                  <a:pt x="0" y="4292"/>
                </a:lnTo>
                <a:lnTo>
                  <a:pt x="0" y="45110"/>
                </a:lnTo>
                <a:lnTo>
                  <a:pt x="4317" y="47015"/>
                </a:lnTo>
                <a:lnTo>
                  <a:pt x="201333" y="47015"/>
                </a:lnTo>
                <a:lnTo>
                  <a:pt x="203276"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09" name="object 109"/>
          <p:cNvSpPr/>
          <p:nvPr/>
        </p:nvSpPr>
        <p:spPr>
          <a:xfrm>
            <a:off x="7508010" y="6181876"/>
            <a:ext cx="188452" cy="33057"/>
          </a:xfrm>
          <a:custGeom>
            <a:avLst/>
            <a:gdLst/>
            <a:ahLst/>
            <a:cxnLst/>
            <a:rect l="l" t="t" r="r" b="b"/>
            <a:pathLst>
              <a:path w="268020" h="47015">
                <a:moveTo>
                  <a:pt x="268020" y="42735"/>
                </a:moveTo>
                <a:lnTo>
                  <a:pt x="268020" y="1943"/>
                </a:lnTo>
                <a:lnTo>
                  <a:pt x="263715" y="0"/>
                </a:lnTo>
                <a:lnTo>
                  <a:pt x="1955" y="0"/>
                </a:lnTo>
                <a:lnTo>
                  <a:pt x="0" y="4292"/>
                </a:lnTo>
                <a:lnTo>
                  <a:pt x="0" y="45110"/>
                </a:lnTo>
                <a:lnTo>
                  <a:pt x="4305" y="47015"/>
                </a:lnTo>
                <a:lnTo>
                  <a:pt x="266090" y="47015"/>
                </a:lnTo>
                <a:lnTo>
                  <a:pt x="268020"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10" name="object 110"/>
          <p:cNvSpPr/>
          <p:nvPr/>
        </p:nvSpPr>
        <p:spPr>
          <a:xfrm>
            <a:off x="8166451" y="6181876"/>
            <a:ext cx="17600" cy="33057"/>
          </a:xfrm>
          <a:custGeom>
            <a:avLst/>
            <a:gdLst/>
            <a:ahLst/>
            <a:cxnLst/>
            <a:rect l="l" t="t" r="r" b="b"/>
            <a:pathLst>
              <a:path w="25031" h="47015">
                <a:moveTo>
                  <a:pt x="25031" y="42735"/>
                </a:moveTo>
                <a:lnTo>
                  <a:pt x="25031" y="1943"/>
                </a:lnTo>
                <a:lnTo>
                  <a:pt x="20713" y="0"/>
                </a:lnTo>
                <a:lnTo>
                  <a:pt x="1917" y="0"/>
                </a:lnTo>
                <a:lnTo>
                  <a:pt x="0" y="4292"/>
                </a:lnTo>
                <a:lnTo>
                  <a:pt x="0" y="45110"/>
                </a:lnTo>
                <a:lnTo>
                  <a:pt x="4305" y="47015"/>
                </a:lnTo>
                <a:lnTo>
                  <a:pt x="23075" y="47015"/>
                </a:lnTo>
                <a:lnTo>
                  <a:pt x="25031"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11" name="object 111"/>
          <p:cNvSpPr/>
          <p:nvPr/>
        </p:nvSpPr>
        <p:spPr>
          <a:xfrm>
            <a:off x="7915281" y="6162136"/>
            <a:ext cx="61302" cy="82108"/>
          </a:xfrm>
          <a:custGeom>
            <a:avLst/>
            <a:gdLst/>
            <a:ahLst/>
            <a:cxnLst/>
            <a:rect l="l" t="t" r="r" b="b"/>
            <a:pathLst>
              <a:path w="87185" h="116776">
                <a:moveTo>
                  <a:pt x="87185" y="116776"/>
                </a:moveTo>
                <a:lnTo>
                  <a:pt x="87185" y="0"/>
                </a:lnTo>
                <a:lnTo>
                  <a:pt x="0" y="0"/>
                </a:lnTo>
                <a:lnTo>
                  <a:pt x="0" y="116776"/>
                </a:lnTo>
                <a:lnTo>
                  <a:pt x="87185" y="116776"/>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12" name="object 112"/>
          <p:cNvSpPr/>
          <p:nvPr/>
        </p:nvSpPr>
        <p:spPr>
          <a:xfrm>
            <a:off x="7922739" y="6181876"/>
            <a:ext cx="17591" cy="33057"/>
          </a:xfrm>
          <a:custGeom>
            <a:avLst/>
            <a:gdLst/>
            <a:ahLst/>
            <a:cxnLst/>
            <a:rect l="l" t="t" r="r" b="b"/>
            <a:pathLst>
              <a:path w="25019" h="47015">
                <a:moveTo>
                  <a:pt x="25019" y="42735"/>
                </a:moveTo>
                <a:lnTo>
                  <a:pt x="25019" y="1943"/>
                </a:lnTo>
                <a:lnTo>
                  <a:pt x="20726" y="0"/>
                </a:lnTo>
                <a:lnTo>
                  <a:pt x="1943" y="0"/>
                </a:lnTo>
                <a:lnTo>
                  <a:pt x="0" y="4292"/>
                </a:lnTo>
                <a:lnTo>
                  <a:pt x="0" y="45110"/>
                </a:lnTo>
                <a:lnTo>
                  <a:pt x="4318" y="47015"/>
                </a:lnTo>
                <a:lnTo>
                  <a:pt x="23088" y="47015"/>
                </a:lnTo>
                <a:lnTo>
                  <a:pt x="25019"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13" name="object 113"/>
          <p:cNvSpPr/>
          <p:nvPr/>
        </p:nvSpPr>
        <p:spPr>
          <a:xfrm>
            <a:off x="7952056" y="6181876"/>
            <a:ext cx="17609" cy="33057"/>
          </a:xfrm>
          <a:custGeom>
            <a:avLst/>
            <a:gdLst/>
            <a:ahLst/>
            <a:cxnLst/>
            <a:rect l="l" t="t" r="r" b="b"/>
            <a:pathLst>
              <a:path w="25044" h="47015">
                <a:moveTo>
                  <a:pt x="25044" y="42735"/>
                </a:moveTo>
                <a:lnTo>
                  <a:pt x="25044" y="1943"/>
                </a:lnTo>
                <a:lnTo>
                  <a:pt x="20726" y="0"/>
                </a:lnTo>
                <a:lnTo>
                  <a:pt x="1955" y="0"/>
                </a:lnTo>
                <a:lnTo>
                  <a:pt x="0" y="4292"/>
                </a:lnTo>
                <a:lnTo>
                  <a:pt x="0" y="45110"/>
                </a:lnTo>
                <a:lnTo>
                  <a:pt x="4305" y="47015"/>
                </a:lnTo>
                <a:lnTo>
                  <a:pt x="23113" y="47015"/>
                </a:lnTo>
                <a:lnTo>
                  <a:pt x="25044"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14" name="object 114"/>
          <p:cNvSpPr/>
          <p:nvPr/>
        </p:nvSpPr>
        <p:spPr>
          <a:xfrm>
            <a:off x="7700541" y="6164262"/>
            <a:ext cx="61329" cy="79983"/>
          </a:xfrm>
          <a:custGeom>
            <a:avLst/>
            <a:gdLst/>
            <a:ahLst/>
            <a:cxnLst/>
            <a:rect l="l" t="t" r="r" b="b"/>
            <a:pathLst>
              <a:path w="87223" h="113753">
                <a:moveTo>
                  <a:pt x="87223" y="113753"/>
                </a:moveTo>
                <a:lnTo>
                  <a:pt x="87223" y="0"/>
                </a:lnTo>
                <a:lnTo>
                  <a:pt x="0" y="0"/>
                </a:lnTo>
                <a:lnTo>
                  <a:pt x="0" y="113753"/>
                </a:lnTo>
                <a:lnTo>
                  <a:pt x="87223" y="113753"/>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15" name="object 115"/>
          <p:cNvSpPr/>
          <p:nvPr/>
        </p:nvSpPr>
        <p:spPr>
          <a:xfrm>
            <a:off x="7708020" y="6181876"/>
            <a:ext cx="17582" cy="33057"/>
          </a:xfrm>
          <a:custGeom>
            <a:avLst/>
            <a:gdLst/>
            <a:ahLst/>
            <a:cxnLst/>
            <a:rect l="l" t="t" r="r" b="b"/>
            <a:pathLst>
              <a:path w="25006" h="47015">
                <a:moveTo>
                  <a:pt x="25006" y="42735"/>
                </a:moveTo>
                <a:lnTo>
                  <a:pt x="25006" y="1943"/>
                </a:lnTo>
                <a:lnTo>
                  <a:pt x="20701" y="0"/>
                </a:lnTo>
                <a:lnTo>
                  <a:pt x="1917" y="0"/>
                </a:lnTo>
                <a:lnTo>
                  <a:pt x="0" y="4292"/>
                </a:lnTo>
                <a:lnTo>
                  <a:pt x="0" y="45110"/>
                </a:lnTo>
                <a:lnTo>
                  <a:pt x="4267" y="47015"/>
                </a:lnTo>
                <a:lnTo>
                  <a:pt x="23088" y="47015"/>
                </a:lnTo>
                <a:lnTo>
                  <a:pt x="25006"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16" name="object 116"/>
          <p:cNvSpPr/>
          <p:nvPr/>
        </p:nvSpPr>
        <p:spPr>
          <a:xfrm>
            <a:off x="7737320" y="6181876"/>
            <a:ext cx="17600" cy="33057"/>
          </a:xfrm>
          <a:custGeom>
            <a:avLst/>
            <a:gdLst/>
            <a:ahLst/>
            <a:cxnLst/>
            <a:rect l="l" t="t" r="r" b="b"/>
            <a:pathLst>
              <a:path w="25031" h="47015">
                <a:moveTo>
                  <a:pt x="25031" y="42735"/>
                </a:moveTo>
                <a:lnTo>
                  <a:pt x="25031" y="1943"/>
                </a:lnTo>
                <a:lnTo>
                  <a:pt x="20726" y="0"/>
                </a:lnTo>
                <a:lnTo>
                  <a:pt x="1968" y="0"/>
                </a:lnTo>
                <a:lnTo>
                  <a:pt x="0" y="4292"/>
                </a:lnTo>
                <a:lnTo>
                  <a:pt x="0" y="45110"/>
                </a:lnTo>
                <a:lnTo>
                  <a:pt x="4330" y="47015"/>
                </a:lnTo>
                <a:lnTo>
                  <a:pt x="23114" y="47015"/>
                </a:lnTo>
                <a:lnTo>
                  <a:pt x="25031"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17" name="object 117"/>
          <p:cNvSpPr/>
          <p:nvPr/>
        </p:nvSpPr>
        <p:spPr>
          <a:xfrm>
            <a:off x="8106967" y="6222242"/>
            <a:ext cx="15903" cy="15109"/>
          </a:xfrm>
          <a:custGeom>
            <a:avLst/>
            <a:gdLst/>
            <a:ahLst/>
            <a:cxnLst/>
            <a:rect l="l" t="t" r="r" b="b"/>
            <a:pathLst>
              <a:path w="22618" h="21488">
                <a:moveTo>
                  <a:pt x="838" y="14109"/>
                </a:moveTo>
                <a:lnTo>
                  <a:pt x="1435" y="16002"/>
                </a:lnTo>
                <a:lnTo>
                  <a:pt x="4457" y="21488"/>
                </a:lnTo>
                <a:lnTo>
                  <a:pt x="16281" y="21488"/>
                </a:lnTo>
                <a:lnTo>
                  <a:pt x="19596" y="18097"/>
                </a:lnTo>
                <a:lnTo>
                  <a:pt x="20916" y="15201"/>
                </a:lnTo>
                <a:lnTo>
                  <a:pt x="22618" y="11455"/>
                </a:lnTo>
                <a:lnTo>
                  <a:pt x="21602" y="8140"/>
                </a:lnTo>
                <a:lnTo>
                  <a:pt x="5638" y="8140"/>
                </a:lnTo>
                <a:lnTo>
                  <a:pt x="7213" y="4699"/>
                </a:lnTo>
                <a:lnTo>
                  <a:pt x="14427" y="4699"/>
                </a:lnTo>
                <a:lnTo>
                  <a:pt x="15925" y="6985"/>
                </a:lnTo>
                <a:lnTo>
                  <a:pt x="21208" y="6985"/>
                </a:lnTo>
                <a:lnTo>
                  <a:pt x="18834" y="0"/>
                </a:lnTo>
                <a:lnTo>
                  <a:pt x="5257" y="0"/>
                </a:lnTo>
                <a:lnTo>
                  <a:pt x="1816" y="4368"/>
                </a:lnTo>
                <a:lnTo>
                  <a:pt x="838" y="7416"/>
                </a:lnTo>
                <a:lnTo>
                  <a:pt x="0" y="10248"/>
                </a:lnTo>
                <a:lnTo>
                  <a:pt x="546" y="12903"/>
                </a:lnTo>
                <a:lnTo>
                  <a:pt x="16789" y="12903"/>
                </a:lnTo>
                <a:lnTo>
                  <a:pt x="15468" y="16802"/>
                </a:lnTo>
                <a:lnTo>
                  <a:pt x="7759" y="16802"/>
                </a:lnTo>
                <a:lnTo>
                  <a:pt x="6121" y="14109"/>
                </a:lnTo>
                <a:lnTo>
                  <a:pt x="838" y="14109"/>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18" name="object 118"/>
          <p:cNvSpPr/>
          <p:nvPr/>
        </p:nvSpPr>
        <p:spPr>
          <a:xfrm>
            <a:off x="7892934" y="6222242"/>
            <a:ext cx="15895" cy="15109"/>
          </a:xfrm>
          <a:custGeom>
            <a:avLst/>
            <a:gdLst/>
            <a:ahLst/>
            <a:cxnLst/>
            <a:rect l="l" t="t" r="r" b="b"/>
            <a:pathLst>
              <a:path w="22605" h="21488">
                <a:moveTo>
                  <a:pt x="876" y="14109"/>
                </a:moveTo>
                <a:lnTo>
                  <a:pt x="1435" y="16002"/>
                </a:lnTo>
                <a:lnTo>
                  <a:pt x="4444" y="21488"/>
                </a:lnTo>
                <a:lnTo>
                  <a:pt x="16255" y="21488"/>
                </a:lnTo>
                <a:lnTo>
                  <a:pt x="19608" y="18097"/>
                </a:lnTo>
                <a:lnTo>
                  <a:pt x="20929" y="15201"/>
                </a:lnTo>
                <a:lnTo>
                  <a:pt x="22605" y="11455"/>
                </a:lnTo>
                <a:lnTo>
                  <a:pt x="21589" y="8140"/>
                </a:lnTo>
                <a:lnTo>
                  <a:pt x="5676" y="8140"/>
                </a:lnTo>
                <a:lnTo>
                  <a:pt x="7200" y="4699"/>
                </a:lnTo>
                <a:lnTo>
                  <a:pt x="14427" y="4699"/>
                </a:lnTo>
                <a:lnTo>
                  <a:pt x="15951" y="6985"/>
                </a:lnTo>
                <a:lnTo>
                  <a:pt x="21208" y="6985"/>
                </a:lnTo>
                <a:lnTo>
                  <a:pt x="18859" y="0"/>
                </a:lnTo>
                <a:lnTo>
                  <a:pt x="5245" y="0"/>
                </a:lnTo>
                <a:lnTo>
                  <a:pt x="1803" y="4368"/>
                </a:lnTo>
                <a:lnTo>
                  <a:pt x="850" y="7416"/>
                </a:lnTo>
                <a:lnTo>
                  <a:pt x="0" y="10248"/>
                </a:lnTo>
                <a:lnTo>
                  <a:pt x="571" y="12903"/>
                </a:lnTo>
                <a:lnTo>
                  <a:pt x="16776" y="12903"/>
                </a:lnTo>
                <a:lnTo>
                  <a:pt x="15455" y="16802"/>
                </a:lnTo>
                <a:lnTo>
                  <a:pt x="7759" y="16802"/>
                </a:lnTo>
                <a:lnTo>
                  <a:pt x="6146" y="14109"/>
                </a:lnTo>
                <a:lnTo>
                  <a:pt x="876" y="14109"/>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19" name="object 119"/>
          <p:cNvSpPr/>
          <p:nvPr/>
        </p:nvSpPr>
        <p:spPr>
          <a:xfrm>
            <a:off x="7677836" y="6222242"/>
            <a:ext cx="15903" cy="15109"/>
          </a:xfrm>
          <a:custGeom>
            <a:avLst/>
            <a:gdLst/>
            <a:ahLst/>
            <a:cxnLst/>
            <a:rect l="l" t="t" r="r" b="b"/>
            <a:pathLst>
              <a:path w="22618" h="21488">
                <a:moveTo>
                  <a:pt x="876" y="14109"/>
                </a:moveTo>
                <a:lnTo>
                  <a:pt x="1447" y="16002"/>
                </a:lnTo>
                <a:lnTo>
                  <a:pt x="4483" y="21488"/>
                </a:lnTo>
                <a:lnTo>
                  <a:pt x="16256" y="21488"/>
                </a:lnTo>
                <a:lnTo>
                  <a:pt x="19621" y="18097"/>
                </a:lnTo>
                <a:lnTo>
                  <a:pt x="20916" y="15201"/>
                </a:lnTo>
                <a:lnTo>
                  <a:pt x="22618" y="11455"/>
                </a:lnTo>
                <a:lnTo>
                  <a:pt x="21602" y="8140"/>
                </a:lnTo>
                <a:lnTo>
                  <a:pt x="5664" y="8140"/>
                </a:lnTo>
                <a:lnTo>
                  <a:pt x="7213" y="4699"/>
                </a:lnTo>
                <a:lnTo>
                  <a:pt x="14439" y="4699"/>
                </a:lnTo>
                <a:lnTo>
                  <a:pt x="15951" y="6985"/>
                </a:lnTo>
                <a:lnTo>
                  <a:pt x="21234" y="6985"/>
                </a:lnTo>
                <a:lnTo>
                  <a:pt x="18859" y="0"/>
                </a:lnTo>
                <a:lnTo>
                  <a:pt x="5257" y="0"/>
                </a:lnTo>
                <a:lnTo>
                  <a:pt x="1816" y="4368"/>
                </a:lnTo>
                <a:lnTo>
                  <a:pt x="876" y="7416"/>
                </a:lnTo>
                <a:lnTo>
                  <a:pt x="0" y="10248"/>
                </a:lnTo>
                <a:lnTo>
                  <a:pt x="571" y="12903"/>
                </a:lnTo>
                <a:lnTo>
                  <a:pt x="16789" y="12903"/>
                </a:lnTo>
                <a:lnTo>
                  <a:pt x="15494" y="16802"/>
                </a:lnTo>
                <a:lnTo>
                  <a:pt x="7759" y="16802"/>
                </a:lnTo>
                <a:lnTo>
                  <a:pt x="6159" y="14109"/>
                </a:lnTo>
                <a:lnTo>
                  <a:pt x="876" y="14109"/>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20" name="object 120"/>
          <p:cNvSpPr/>
          <p:nvPr/>
        </p:nvSpPr>
        <p:spPr>
          <a:xfrm>
            <a:off x="8199025" y="6181876"/>
            <a:ext cx="183576" cy="33057"/>
          </a:xfrm>
          <a:custGeom>
            <a:avLst/>
            <a:gdLst/>
            <a:ahLst/>
            <a:cxnLst/>
            <a:rect l="l" t="t" r="r" b="b"/>
            <a:pathLst>
              <a:path w="261086" h="47015">
                <a:moveTo>
                  <a:pt x="261086" y="42735"/>
                </a:moveTo>
                <a:lnTo>
                  <a:pt x="261086" y="1943"/>
                </a:lnTo>
                <a:lnTo>
                  <a:pt x="256781" y="0"/>
                </a:lnTo>
                <a:lnTo>
                  <a:pt x="1943" y="0"/>
                </a:lnTo>
                <a:lnTo>
                  <a:pt x="0" y="4292"/>
                </a:lnTo>
                <a:lnTo>
                  <a:pt x="0" y="45110"/>
                </a:lnTo>
                <a:lnTo>
                  <a:pt x="4292" y="47015"/>
                </a:lnTo>
                <a:lnTo>
                  <a:pt x="259168" y="47015"/>
                </a:lnTo>
                <a:lnTo>
                  <a:pt x="261086"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21" name="object 121"/>
          <p:cNvSpPr/>
          <p:nvPr/>
        </p:nvSpPr>
        <p:spPr>
          <a:xfrm>
            <a:off x="7691557" y="6254076"/>
            <a:ext cx="505742" cy="0"/>
          </a:xfrm>
          <a:custGeom>
            <a:avLst/>
            <a:gdLst/>
            <a:ahLst/>
            <a:cxnLst/>
            <a:rect l="l" t="t" r="r" b="b"/>
            <a:pathLst>
              <a:path w="719277">
                <a:moveTo>
                  <a:pt x="0" y="0"/>
                </a:moveTo>
                <a:lnTo>
                  <a:pt x="719277" y="0"/>
                </a:lnTo>
              </a:path>
            </a:pathLst>
          </a:custGeom>
          <a:ln w="29235">
            <a:solidFill>
              <a:srgbClr val="282828"/>
            </a:solidFill>
          </a:ln>
        </p:spPr>
        <p:txBody>
          <a:bodyPr wrap="square" lIns="0" tIns="0" rIns="0" bIns="0" rtlCol="0">
            <a:noAutofit/>
          </a:bodyPr>
          <a:lstStyle/>
          <a:p>
            <a:endParaRPr sz="1266">
              <a:solidFill>
                <a:prstClr val="black"/>
              </a:solidFill>
            </a:endParaRPr>
          </a:p>
        </p:txBody>
      </p:sp>
      <p:sp>
        <p:nvSpPr>
          <p:cNvPr id="122" name="object 122"/>
          <p:cNvSpPr/>
          <p:nvPr/>
        </p:nvSpPr>
        <p:spPr>
          <a:xfrm>
            <a:off x="7493487" y="6259233"/>
            <a:ext cx="54774" cy="0"/>
          </a:xfrm>
          <a:custGeom>
            <a:avLst/>
            <a:gdLst/>
            <a:ahLst/>
            <a:cxnLst/>
            <a:rect l="l" t="t" r="r" b="b"/>
            <a:pathLst>
              <a:path w="77901">
                <a:moveTo>
                  <a:pt x="0" y="0"/>
                </a:moveTo>
                <a:lnTo>
                  <a:pt x="77901" y="0"/>
                </a:lnTo>
              </a:path>
            </a:pathLst>
          </a:custGeom>
          <a:ln w="43903">
            <a:solidFill>
              <a:srgbClr val="282828"/>
            </a:solidFill>
          </a:ln>
        </p:spPr>
        <p:txBody>
          <a:bodyPr wrap="square" lIns="0" tIns="0" rIns="0" bIns="0" rtlCol="0">
            <a:noAutofit/>
          </a:bodyPr>
          <a:lstStyle/>
          <a:p>
            <a:endParaRPr sz="1266">
              <a:solidFill>
                <a:prstClr val="black"/>
              </a:solidFill>
            </a:endParaRPr>
          </a:p>
        </p:txBody>
      </p:sp>
      <p:sp>
        <p:nvSpPr>
          <p:cNvPr id="123" name="object 123"/>
          <p:cNvSpPr/>
          <p:nvPr/>
        </p:nvSpPr>
        <p:spPr>
          <a:xfrm>
            <a:off x="8339782" y="6273212"/>
            <a:ext cx="19743" cy="0"/>
          </a:xfrm>
          <a:custGeom>
            <a:avLst/>
            <a:gdLst/>
            <a:ahLst/>
            <a:cxnLst/>
            <a:rect l="l" t="t" r="r" b="b"/>
            <a:pathLst>
              <a:path w="28079">
                <a:moveTo>
                  <a:pt x="0" y="0"/>
                </a:moveTo>
                <a:lnTo>
                  <a:pt x="28079" y="0"/>
                </a:lnTo>
              </a:path>
            </a:pathLst>
          </a:custGeom>
          <a:ln w="21132">
            <a:solidFill>
              <a:srgbClr val="282828"/>
            </a:solidFill>
          </a:ln>
        </p:spPr>
        <p:txBody>
          <a:bodyPr wrap="square" lIns="0" tIns="0" rIns="0" bIns="0" rtlCol="0">
            <a:noAutofit/>
          </a:bodyPr>
          <a:lstStyle/>
          <a:p>
            <a:endParaRPr sz="1266">
              <a:solidFill>
                <a:prstClr val="black"/>
              </a:solidFill>
            </a:endParaRPr>
          </a:p>
        </p:txBody>
      </p:sp>
      <p:sp>
        <p:nvSpPr>
          <p:cNvPr id="124" name="object 124"/>
          <p:cNvSpPr/>
          <p:nvPr/>
        </p:nvSpPr>
        <p:spPr>
          <a:xfrm>
            <a:off x="7493445" y="6146026"/>
            <a:ext cx="904800" cy="11138"/>
          </a:xfrm>
          <a:custGeom>
            <a:avLst/>
            <a:gdLst/>
            <a:ahLst/>
            <a:cxnLst/>
            <a:rect l="l" t="t" r="r" b="b"/>
            <a:pathLst>
              <a:path w="1286827" h="15840">
                <a:moveTo>
                  <a:pt x="1286827" y="15370"/>
                </a:moveTo>
                <a:lnTo>
                  <a:pt x="1286596" y="6800"/>
                </a:lnTo>
                <a:lnTo>
                  <a:pt x="1281228" y="0"/>
                </a:lnTo>
                <a:lnTo>
                  <a:pt x="1261478" y="1044"/>
                </a:lnTo>
                <a:lnTo>
                  <a:pt x="463034" y="1176"/>
                </a:lnTo>
                <a:lnTo>
                  <a:pt x="723" y="1248"/>
                </a:lnTo>
                <a:lnTo>
                  <a:pt x="0" y="15840"/>
                </a:lnTo>
                <a:lnTo>
                  <a:pt x="1286827" y="15370"/>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25" name="object 125"/>
          <p:cNvSpPr/>
          <p:nvPr/>
        </p:nvSpPr>
        <p:spPr>
          <a:xfrm>
            <a:off x="7493604" y="6164516"/>
            <a:ext cx="904407" cy="0"/>
          </a:xfrm>
          <a:custGeom>
            <a:avLst/>
            <a:gdLst/>
            <a:ahLst/>
            <a:cxnLst/>
            <a:rect l="l" t="t" r="r" b="b"/>
            <a:pathLst>
              <a:path w="1286268">
                <a:moveTo>
                  <a:pt x="0" y="0"/>
                </a:moveTo>
                <a:lnTo>
                  <a:pt x="1286268" y="0"/>
                </a:lnTo>
              </a:path>
            </a:pathLst>
          </a:custGeom>
          <a:ln w="8572">
            <a:solidFill>
              <a:srgbClr val="373435"/>
            </a:solidFill>
          </a:ln>
        </p:spPr>
        <p:txBody>
          <a:bodyPr wrap="square" lIns="0" tIns="0" rIns="0" bIns="0" rtlCol="0">
            <a:noAutofit/>
          </a:bodyPr>
          <a:lstStyle/>
          <a:p>
            <a:endParaRPr sz="1266">
              <a:solidFill>
                <a:prstClr val="black"/>
              </a:solidFill>
            </a:endParaRPr>
          </a:p>
        </p:txBody>
      </p:sp>
      <p:sp>
        <p:nvSpPr>
          <p:cNvPr id="126" name="object 126"/>
          <p:cNvSpPr/>
          <p:nvPr/>
        </p:nvSpPr>
        <p:spPr>
          <a:xfrm>
            <a:off x="7493469" y="6169677"/>
            <a:ext cx="904532" cy="0"/>
          </a:xfrm>
          <a:custGeom>
            <a:avLst/>
            <a:gdLst/>
            <a:ahLst/>
            <a:cxnLst/>
            <a:rect l="l" t="t" r="r" b="b"/>
            <a:pathLst>
              <a:path w="1286446">
                <a:moveTo>
                  <a:pt x="0" y="0"/>
                </a:moveTo>
                <a:lnTo>
                  <a:pt x="1286446" y="0"/>
                </a:lnTo>
              </a:path>
            </a:pathLst>
          </a:custGeom>
          <a:ln w="8496">
            <a:solidFill>
              <a:srgbClr val="ED3F37"/>
            </a:solidFill>
          </a:ln>
        </p:spPr>
        <p:txBody>
          <a:bodyPr wrap="square" lIns="0" tIns="0" rIns="0" bIns="0" rtlCol="0">
            <a:noAutofit/>
          </a:bodyPr>
          <a:lstStyle/>
          <a:p>
            <a:endParaRPr sz="1266">
              <a:solidFill>
                <a:prstClr val="black"/>
              </a:solidFill>
            </a:endParaRPr>
          </a:p>
        </p:txBody>
      </p:sp>
      <p:sp>
        <p:nvSpPr>
          <p:cNvPr id="127" name="object 127"/>
          <p:cNvSpPr/>
          <p:nvPr/>
        </p:nvSpPr>
        <p:spPr>
          <a:xfrm>
            <a:off x="7532022" y="6107354"/>
            <a:ext cx="77804" cy="39219"/>
          </a:xfrm>
          <a:custGeom>
            <a:avLst/>
            <a:gdLst/>
            <a:ahLst/>
            <a:cxnLst/>
            <a:rect l="l" t="t" r="r" b="b"/>
            <a:pathLst>
              <a:path w="110655" h="55778">
                <a:moveTo>
                  <a:pt x="101561" y="43065"/>
                </a:moveTo>
                <a:lnTo>
                  <a:pt x="79425" y="55486"/>
                </a:lnTo>
                <a:lnTo>
                  <a:pt x="89433" y="55778"/>
                </a:lnTo>
                <a:lnTo>
                  <a:pt x="110655" y="42443"/>
                </a:lnTo>
                <a:lnTo>
                  <a:pt x="1206" y="0"/>
                </a:lnTo>
                <a:lnTo>
                  <a:pt x="0" y="889"/>
                </a:lnTo>
                <a:lnTo>
                  <a:pt x="101561" y="43065"/>
                </a:lnTo>
                <a:close/>
              </a:path>
            </a:pathLst>
          </a:custGeom>
          <a:solidFill>
            <a:srgbClr val="96989B"/>
          </a:solidFill>
        </p:spPr>
        <p:txBody>
          <a:bodyPr wrap="square" lIns="0" tIns="0" rIns="0" bIns="0" rtlCol="0">
            <a:noAutofit/>
          </a:bodyPr>
          <a:lstStyle/>
          <a:p>
            <a:endParaRPr sz="1266">
              <a:solidFill>
                <a:prstClr val="black"/>
              </a:solidFill>
            </a:endParaRPr>
          </a:p>
        </p:txBody>
      </p:sp>
      <p:sp>
        <p:nvSpPr>
          <p:cNvPr id="128" name="object 128"/>
          <p:cNvSpPr/>
          <p:nvPr/>
        </p:nvSpPr>
        <p:spPr>
          <a:xfrm>
            <a:off x="7547710" y="6259631"/>
            <a:ext cx="15698" cy="26262"/>
          </a:xfrm>
          <a:custGeom>
            <a:avLst/>
            <a:gdLst/>
            <a:ahLst/>
            <a:cxnLst/>
            <a:rect l="l" t="t" r="r" b="b"/>
            <a:pathLst>
              <a:path w="22326" h="37350">
                <a:moveTo>
                  <a:pt x="8407" y="3733"/>
                </a:moveTo>
                <a:lnTo>
                  <a:pt x="22326" y="0"/>
                </a:lnTo>
                <a:lnTo>
                  <a:pt x="787" y="0"/>
                </a:lnTo>
                <a:lnTo>
                  <a:pt x="787" y="19481"/>
                </a:lnTo>
                <a:lnTo>
                  <a:pt x="5778" y="19481"/>
                </a:lnTo>
                <a:lnTo>
                  <a:pt x="8686" y="13436"/>
                </a:lnTo>
                <a:lnTo>
                  <a:pt x="4787" y="15379"/>
                </a:lnTo>
                <a:lnTo>
                  <a:pt x="4787" y="3733"/>
                </a:lnTo>
                <a:lnTo>
                  <a:pt x="8407" y="3733"/>
                </a:lnTo>
                <a:close/>
              </a:path>
              <a:path w="22326" h="37350">
                <a:moveTo>
                  <a:pt x="60718" y="11493"/>
                </a:moveTo>
                <a:lnTo>
                  <a:pt x="64147" y="10274"/>
                </a:lnTo>
                <a:lnTo>
                  <a:pt x="66801" y="10782"/>
                </a:lnTo>
                <a:lnTo>
                  <a:pt x="67754" y="14160"/>
                </a:lnTo>
                <a:lnTo>
                  <a:pt x="70218" y="22936"/>
                </a:lnTo>
                <a:lnTo>
                  <a:pt x="61645" y="23596"/>
                </a:lnTo>
                <a:lnTo>
                  <a:pt x="59702" y="27749"/>
                </a:lnTo>
                <a:lnTo>
                  <a:pt x="75260" y="27749"/>
                </a:lnTo>
                <a:lnTo>
                  <a:pt x="80810" y="22974"/>
                </a:lnTo>
                <a:lnTo>
                  <a:pt x="115277" y="22974"/>
                </a:lnTo>
                <a:lnTo>
                  <a:pt x="131356" y="22669"/>
                </a:lnTo>
                <a:lnTo>
                  <a:pt x="136385" y="27482"/>
                </a:lnTo>
                <a:lnTo>
                  <a:pt x="151676" y="27482"/>
                </a:lnTo>
                <a:lnTo>
                  <a:pt x="149936" y="23317"/>
                </a:lnTo>
                <a:lnTo>
                  <a:pt x="139903" y="22326"/>
                </a:lnTo>
                <a:lnTo>
                  <a:pt x="143167" y="13893"/>
                </a:lnTo>
                <a:lnTo>
                  <a:pt x="144437" y="10515"/>
                </a:lnTo>
                <a:lnTo>
                  <a:pt x="147231" y="10299"/>
                </a:lnTo>
                <a:lnTo>
                  <a:pt x="150609" y="11760"/>
                </a:lnTo>
                <a:lnTo>
                  <a:pt x="150279" y="15113"/>
                </a:lnTo>
                <a:lnTo>
                  <a:pt x="154630" y="28354"/>
                </a:lnTo>
                <a:lnTo>
                  <a:pt x="165694" y="36350"/>
                </a:lnTo>
                <a:lnTo>
                  <a:pt x="172656" y="37452"/>
                </a:lnTo>
                <a:lnTo>
                  <a:pt x="178650" y="37452"/>
                </a:lnTo>
                <a:lnTo>
                  <a:pt x="184099" y="35077"/>
                </a:lnTo>
                <a:lnTo>
                  <a:pt x="188125" y="31229"/>
                </a:lnTo>
                <a:lnTo>
                  <a:pt x="192595" y="29743"/>
                </a:lnTo>
                <a:lnTo>
                  <a:pt x="194144" y="28689"/>
                </a:lnTo>
                <a:lnTo>
                  <a:pt x="199059" y="25234"/>
                </a:lnTo>
                <a:lnTo>
                  <a:pt x="199123" y="20828"/>
                </a:lnTo>
                <a:lnTo>
                  <a:pt x="201523" y="20828"/>
                </a:lnTo>
                <a:lnTo>
                  <a:pt x="201523" y="4038"/>
                </a:lnTo>
                <a:lnTo>
                  <a:pt x="204749" y="4038"/>
                </a:lnTo>
                <a:lnTo>
                  <a:pt x="204749" y="-266"/>
                </a:lnTo>
                <a:lnTo>
                  <a:pt x="188785" y="-266"/>
                </a:lnTo>
                <a:lnTo>
                  <a:pt x="184721" y="-4533"/>
                </a:lnTo>
                <a:lnTo>
                  <a:pt x="179006" y="-7213"/>
                </a:lnTo>
                <a:lnTo>
                  <a:pt x="166649" y="-7213"/>
                </a:lnTo>
                <a:lnTo>
                  <a:pt x="161213" y="-4813"/>
                </a:lnTo>
                <a:lnTo>
                  <a:pt x="157200" y="-965"/>
                </a:lnTo>
                <a:lnTo>
                  <a:pt x="150304" y="-1092"/>
                </a:lnTo>
                <a:lnTo>
                  <a:pt x="140893" y="-1092"/>
                </a:lnTo>
                <a:lnTo>
                  <a:pt x="135623" y="6654"/>
                </a:lnTo>
                <a:lnTo>
                  <a:pt x="131102" y="6654"/>
                </a:lnTo>
                <a:lnTo>
                  <a:pt x="131051" y="292"/>
                </a:lnTo>
                <a:lnTo>
                  <a:pt x="127507" y="292"/>
                </a:lnTo>
                <a:lnTo>
                  <a:pt x="127228" y="-4711"/>
                </a:lnTo>
                <a:lnTo>
                  <a:pt x="122199" y="-4711"/>
                </a:lnTo>
                <a:lnTo>
                  <a:pt x="122199" y="-10693"/>
                </a:lnTo>
                <a:lnTo>
                  <a:pt x="205384" y="-10439"/>
                </a:lnTo>
                <a:lnTo>
                  <a:pt x="205384" y="-17602"/>
                </a:lnTo>
                <a:lnTo>
                  <a:pt x="0" y="-17868"/>
                </a:lnTo>
                <a:lnTo>
                  <a:pt x="0" y="-10693"/>
                </a:lnTo>
                <a:lnTo>
                  <a:pt x="88163" y="-10693"/>
                </a:lnTo>
                <a:lnTo>
                  <a:pt x="88163" y="-5067"/>
                </a:lnTo>
                <a:lnTo>
                  <a:pt x="81076" y="-5067"/>
                </a:lnTo>
                <a:lnTo>
                  <a:pt x="81076" y="6946"/>
                </a:lnTo>
                <a:lnTo>
                  <a:pt x="76085" y="6946"/>
                </a:lnTo>
                <a:lnTo>
                  <a:pt x="70243" y="-812"/>
                </a:lnTo>
                <a:lnTo>
                  <a:pt x="54444" y="-736"/>
                </a:lnTo>
                <a:lnTo>
                  <a:pt x="50406" y="-4737"/>
                </a:lnTo>
                <a:lnTo>
                  <a:pt x="44856" y="-7213"/>
                </a:lnTo>
                <a:lnTo>
                  <a:pt x="32219" y="-7213"/>
                </a:lnTo>
                <a:lnTo>
                  <a:pt x="26441" y="-4432"/>
                </a:lnTo>
                <a:lnTo>
                  <a:pt x="22326" y="0"/>
                </a:lnTo>
                <a:lnTo>
                  <a:pt x="8407" y="3733"/>
                </a:lnTo>
                <a:lnTo>
                  <a:pt x="8686" y="13436"/>
                </a:lnTo>
                <a:lnTo>
                  <a:pt x="5778" y="19481"/>
                </a:lnTo>
                <a:lnTo>
                  <a:pt x="10794" y="16433"/>
                </a:lnTo>
                <a:lnTo>
                  <a:pt x="10236" y="21640"/>
                </a:lnTo>
                <a:lnTo>
                  <a:pt x="14681" y="26911"/>
                </a:lnTo>
                <a:lnTo>
                  <a:pt x="16636" y="29235"/>
                </a:lnTo>
                <a:lnTo>
                  <a:pt x="20370" y="30784"/>
                </a:lnTo>
                <a:lnTo>
                  <a:pt x="23977" y="31826"/>
                </a:lnTo>
                <a:lnTo>
                  <a:pt x="27927" y="35293"/>
                </a:lnTo>
                <a:lnTo>
                  <a:pt x="33045" y="37452"/>
                </a:lnTo>
                <a:lnTo>
                  <a:pt x="38709" y="37452"/>
                </a:lnTo>
                <a:lnTo>
                  <a:pt x="51971" y="33112"/>
                </a:lnTo>
                <a:lnTo>
                  <a:pt x="59991" y="22074"/>
                </a:lnTo>
                <a:lnTo>
                  <a:pt x="61099" y="15113"/>
                </a:lnTo>
                <a:lnTo>
                  <a:pt x="60718" y="11493"/>
                </a:lnTo>
                <a:close/>
              </a:path>
            </a:pathLst>
          </a:custGeom>
          <a:solidFill>
            <a:srgbClr val="282828"/>
          </a:solidFill>
        </p:spPr>
        <p:txBody>
          <a:bodyPr wrap="square" lIns="0" tIns="0" rIns="0" bIns="0" rtlCol="0">
            <a:noAutofit/>
          </a:bodyPr>
          <a:lstStyle/>
          <a:p>
            <a:endParaRPr sz="1266">
              <a:solidFill>
                <a:prstClr val="black"/>
              </a:solidFill>
            </a:endParaRPr>
          </a:p>
        </p:txBody>
      </p:sp>
      <p:sp>
        <p:nvSpPr>
          <p:cNvPr id="129" name="object 129"/>
          <p:cNvSpPr/>
          <p:nvPr/>
        </p:nvSpPr>
        <p:spPr>
          <a:xfrm>
            <a:off x="8193463" y="6259527"/>
            <a:ext cx="15716" cy="26244"/>
          </a:xfrm>
          <a:custGeom>
            <a:avLst/>
            <a:gdLst/>
            <a:ahLst/>
            <a:cxnLst/>
            <a:rect l="l" t="t" r="r" b="b"/>
            <a:pathLst>
              <a:path w="22351" h="37325">
                <a:moveTo>
                  <a:pt x="8432" y="3733"/>
                </a:moveTo>
                <a:lnTo>
                  <a:pt x="22351" y="0"/>
                </a:lnTo>
                <a:lnTo>
                  <a:pt x="825" y="0"/>
                </a:lnTo>
                <a:lnTo>
                  <a:pt x="825" y="19481"/>
                </a:lnTo>
                <a:lnTo>
                  <a:pt x="5791" y="19481"/>
                </a:lnTo>
                <a:lnTo>
                  <a:pt x="8699" y="13436"/>
                </a:lnTo>
                <a:lnTo>
                  <a:pt x="4825" y="15379"/>
                </a:lnTo>
                <a:lnTo>
                  <a:pt x="4825" y="3733"/>
                </a:lnTo>
                <a:lnTo>
                  <a:pt x="8432" y="3733"/>
                </a:lnTo>
                <a:close/>
              </a:path>
              <a:path w="22351" h="37325">
                <a:moveTo>
                  <a:pt x="60718" y="11493"/>
                </a:moveTo>
                <a:lnTo>
                  <a:pt x="64160" y="10274"/>
                </a:lnTo>
                <a:lnTo>
                  <a:pt x="66827" y="10756"/>
                </a:lnTo>
                <a:lnTo>
                  <a:pt x="67779" y="14160"/>
                </a:lnTo>
                <a:lnTo>
                  <a:pt x="70256" y="22948"/>
                </a:lnTo>
                <a:lnTo>
                  <a:pt x="61671" y="23596"/>
                </a:lnTo>
                <a:lnTo>
                  <a:pt x="59728" y="27762"/>
                </a:lnTo>
                <a:lnTo>
                  <a:pt x="75285" y="27762"/>
                </a:lnTo>
                <a:lnTo>
                  <a:pt x="80835" y="22948"/>
                </a:lnTo>
                <a:lnTo>
                  <a:pt x="115277" y="22948"/>
                </a:lnTo>
                <a:lnTo>
                  <a:pt x="131381" y="22682"/>
                </a:lnTo>
                <a:lnTo>
                  <a:pt x="136410" y="27470"/>
                </a:lnTo>
                <a:lnTo>
                  <a:pt x="151701" y="27470"/>
                </a:lnTo>
                <a:lnTo>
                  <a:pt x="149948" y="23304"/>
                </a:lnTo>
                <a:lnTo>
                  <a:pt x="139915" y="22339"/>
                </a:lnTo>
                <a:lnTo>
                  <a:pt x="143179" y="13893"/>
                </a:lnTo>
                <a:lnTo>
                  <a:pt x="144475" y="10515"/>
                </a:lnTo>
                <a:lnTo>
                  <a:pt x="147256" y="10274"/>
                </a:lnTo>
                <a:lnTo>
                  <a:pt x="150647" y="11772"/>
                </a:lnTo>
                <a:lnTo>
                  <a:pt x="150304" y="15138"/>
                </a:lnTo>
                <a:lnTo>
                  <a:pt x="154654" y="28378"/>
                </a:lnTo>
                <a:lnTo>
                  <a:pt x="165715" y="36377"/>
                </a:lnTo>
                <a:lnTo>
                  <a:pt x="172669" y="37477"/>
                </a:lnTo>
                <a:lnTo>
                  <a:pt x="178676" y="37477"/>
                </a:lnTo>
                <a:lnTo>
                  <a:pt x="184111" y="35064"/>
                </a:lnTo>
                <a:lnTo>
                  <a:pt x="188112" y="31216"/>
                </a:lnTo>
                <a:lnTo>
                  <a:pt x="192620" y="29756"/>
                </a:lnTo>
                <a:lnTo>
                  <a:pt x="194157" y="28689"/>
                </a:lnTo>
                <a:lnTo>
                  <a:pt x="199097" y="25234"/>
                </a:lnTo>
                <a:lnTo>
                  <a:pt x="199123" y="20828"/>
                </a:lnTo>
                <a:lnTo>
                  <a:pt x="201548" y="20828"/>
                </a:lnTo>
                <a:lnTo>
                  <a:pt x="201548" y="4025"/>
                </a:lnTo>
                <a:lnTo>
                  <a:pt x="204787" y="4025"/>
                </a:lnTo>
                <a:lnTo>
                  <a:pt x="204787" y="-266"/>
                </a:lnTo>
                <a:lnTo>
                  <a:pt x="188810" y="-266"/>
                </a:lnTo>
                <a:lnTo>
                  <a:pt x="184746" y="-4521"/>
                </a:lnTo>
                <a:lnTo>
                  <a:pt x="179031" y="-7200"/>
                </a:lnTo>
                <a:lnTo>
                  <a:pt x="166662" y="-7200"/>
                </a:lnTo>
                <a:lnTo>
                  <a:pt x="161226" y="-4813"/>
                </a:lnTo>
                <a:lnTo>
                  <a:pt x="157238" y="-977"/>
                </a:lnTo>
                <a:lnTo>
                  <a:pt x="150342" y="-1104"/>
                </a:lnTo>
                <a:lnTo>
                  <a:pt x="140906" y="-1104"/>
                </a:lnTo>
                <a:lnTo>
                  <a:pt x="135661" y="6667"/>
                </a:lnTo>
                <a:lnTo>
                  <a:pt x="131114" y="6667"/>
                </a:lnTo>
                <a:lnTo>
                  <a:pt x="131051" y="292"/>
                </a:lnTo>
                <a:lnTo>
                  <a:pt x="127507" y="292"/>
                </a:lnTo>
                <a:lnTo>
                  <a:pt x="127228" y="-4724"/>
                </a:lnTo>
                <a:lnTo>
                  <a:pt x="122224" y="-4724"/>
                </a:lnTo>
                <a:lnTo>
                  <a:pt x="122224" y="-10693"/>
                </a:lnTo>
                <a:lnTo>
                  <a:pt x="205384" y="-10439"/>
                </a:lnTo>
                <a:lnTo>
                  <a:pt x="205384" y="-17614"/>
                </a:lnTo>
                <a:lnTo>
                  <a:pt x="0" y="-17843"/>
                </a:lnTo>
                <a:lnTo>
                  <a:pt x="0" y="-10693"/>
                </a:lnTo>
                <a:lnTo>
                  <a:pt x="88188" y="-10693"/>
                </a:lnTo>
                <a:lnTo>
                  <a:pt x="88188" y="-5079"/>
                </a:lnTo>
                <a:lnTo>
                  <a:pt x="81114" y="-5079"/>
                </a:lnTo>
                <a:lnTo>
                  <a:pt x="81114" y="6934"/>
                </a:lnTo>
                <a:lnTo>
                  <a:pt x="76111" y="6934"/>
                </a:lnTo>
                <a:lnTo>
                  <a:pt x="70269" y="-812"/>
                </a:lnTo>
                <a:lnTo>
                  <a:pt x="54444" y="-723"/>
                </a:lnTo>
                <a:lnTo>
                  <a:pt x="50431" y="-4724"/>
                </a:lnTo>
                <a:lnTo>
                  <a:pt x="44869" y="-7200"/>
                </a:lnTo>
                <a:lnTo>
                  <a:pt x="32245" y="-7200"/>
                </a:lnTo>
                <a:lnTo>
                  <a:pt x="26454" y="-4406"/>
                </a:lnTo>
                <a:lnTo>
                  <a:pt x="22351" y="0"/>
                </a:lnTo>
                <a:lnTo>
                  <a:pt x="8432" y="3733"/>
                </a:lnTo>
                <a:lnTo>
                  <a:pt x="8699" y="13436"/>
                </a:lnTo>
                <a:lnTo>
                  <a:pt x="5791" y="19481"/>
                </a:lnTo>
                <a:lnTo>
                  <a:pt x="10794" y="16433"/>
                </a:lnTo>
                <a:lnTo>
                  <a:pt x="10261" y="21640"/>
                </a:lnTo>
                <a:lnTo>
                  <a:pt x="14693" y="26911"/>
                </a:lnTo>
                <a:lnTo>
                  <a:pt x="16662" y="29235"/>
                </a:lnTo>
                <a:lnTo>
                  <a:pt x="20408" y="30797"/>
                </a:lnTo>
                <a:lnTo>
                  <a:pt x="24002" y="31813"/>
                </a:lnTo>
                <a:lnTo>
                  <a:pt x="27965" y="35280"/>
                </a:lnTo>
                <a:lnTo>
                  <a:pt x="33070" y="37477"/>
                </a:lnTo>
                <a:lnTo>
                  <a:pt x="38734" y="37477"/>
                </a:lnTo>
                <a:lnTo>
                  <a:pt x="52000" y="33129"/>
                </a:lnTo>
                <a:lnTo>
                  <a:pt x="60000" y="22079"/>
                </a:lnTo>
                <a:lnTo>
                  <a:pt x="61099" y="15138"/>
                </a:lnTo>
                <a:lnTo>
                  <a:pt x="60718" y="11493"/>
                </a:lnTo>
                <a:close/>
              </a:path>
            </a:pathLst>
          </a:custGeom>
          <a:solidFill>
            <a:srgbClr val="282828"/>
          </a:solidFill>
        </p:spPr>
        <p:txBody>
          <a:bodyPr wrap="square" lIns="0" tIns="0" rIns="0" bIns="0" rtlCol="0">
            <a:noAutofit/>
          </a:bodyPr>
          <a:lstStyle/>
          <a:p>
            <a:endParaRPr sz="1266">
              <a:solidFill>
                <a:prstClr val="black"/>
              </a:solidFill>
            </a:endParaRPr>
          </a:p>
        </p:txBody>
      </p:sp>
      <p:sp>
        <p:nvSpPr>
          <p:cNvPr id="130" name="object 130"/>
          <p:cNvSpPr/>
          <p:nvPr/>
        </p:nvSpPr>
        <p:spPr>
          <a:xfrm>
            <a:off x="9351330" y="6156509"/>
            <a:ext cx="931447" cy="87868"/>
          </a:xfrm>
          <a:custGeom>
            <a:avLst/>
            <a:gdLst/>
            <a:ahLst/>
            <a:cxnLst/>
            <a:rect l="l" t="t" r="r" b="b"/>
            <a:pathLst>
              <a:path w="1324724" h="124968">
                <a:moveTo>
                  <a:pt x="1324724" y="117208"/>
                </a:moveTo>
                <a:lnTo>
                  <a:pt x="1291069" y="0"/>
                </a:lnTo>
                <a:lnTo>
                  <a:pt x="0" y="0"/>
                </a:lnTo>
                <a:lnTo>
                  <a:pt x="0" y="124967"/>
                </a:lnTo>
                <a:lnTo>
                  <a:pt x="1322692" y="124967"/>
                </a:lnTo>
                <a:lnTo>
                  <a:pt x="1324724" y="117208"/>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31" name="object 131"/>
          <p:cNvSpPr/>
          <p:nvPr/>
        </p:nvSpPr>
        <p:spPr>
          <a:xfrm>
            <a:off x="9351330" y="6156509"/>
            <a:ext cx="931447" cy="87868"/>
          </a:xfrm>
          <a:custGeom>
            <a:avLst/>
            <a:gdLst/>
            <a:ahLst/>
            <a:cxnLst/>
            <a:rect l="l" t="t" r="r" b="b"/>
            <a:pathLst>
              <a:path w="1324724" h="124968">
                <a:moveTo>
                  <a:pt x="1324724" y="117208"/>
                </a:moveTo>
                <a:lnTo>
                  <a:pt x="1322692" y="124967"/>
                </a:lnTo>
                <a:lnTo>
                  <a:pt x="0" y="124967"/>
                </a:lnTo>
                <a:lnTo>
                  <a:pt x="0" y="0"/>
                </a:lnTo>
                <a:lnTo>
                  <a:pt x="1291069" y="0"/>
                </a:lnTo>
                <a:lnTo>
                  <a:pt x="1324724" y="117208"/>
                </a:lnTo>
                <a:close/>
              </a:path>
            </a:pathLst>
          </a:custGeom>
          <a:ln w="927">
            <a:solidFill>
              <a:srgbClr val="96989B"/>
            </a:solidFill>
          </a:ln>
        </p:spPr>
        <p:txBody>
          <a:bodyPr wrap="square" lIns="0" tIns="0" rIns="0" bIns="0" rtlCol="0">
            <a:noAutofit/>
          </a:bodyPr>
          <a:lstStyle/>
          <a:p>
            <a:endParaRPr sz="1266">
              <a:solidFill>
                <a:prstClr val="black"/>
              </a:solidFill>
            </a:endParaRPr>
          </a:p>
        </p:txBody>
      </p:sp>
      <p:sp>
        <p:nvSpPr>
          <p:cNvPr id="132" name="object 132"/>
          <p:cNvSpPr/>
          <p:nvPr/>
        </p:nvSpPr>
        <p:spPr>
          <a:xfrm>
            <a:off x="9987523" y="6162136"/>
            <a:ext cx="61329" cy="82108"/>
          </a:xfrm>
          <a:custGeom>
            <a:avLst/>
            <a:gdLst/>
            <a:ahLst/>
            <a:cxnLst/>
            <a:rect l="l" t="t" r="r" b="b"/>
            <a:pathLst>
              <a:path w="87223" h="116776">
                <a:moveTo>
                  <a:pt x="87223" y="116776"/>
                </a:moveTo>
                <a:lnTo>
                  <a:pt x="87223" y="0"/>
                </a:lnTo>
                <a:lnTo>
                  <a:pt x="0" y="0"/>
                </a:lnTo>
                <a:lnTo>
                  <a:pt x="0" y="116776"/>
                </a:lnTo>
                <a:lnTo>
                  <a:pt x="87223" y="116776"/>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33" name="object 133"/>
          <p:cNvSpPr/>
          <p:nvPr/>
        </p:nvSpPr>
        <p:spPr>
          <a:xfrm>
            <a:off x="9995003" y="6181876"/>
            <a:ext cx="17573" cy="33057"/>
          </a:xfrm>
          <a:custGeom>
            <a:avLst/>
            <a:gdLst/>
            <a:ahLst/>
            <a:cxnLst/>
            <a:rect l="l" t="t" r="r" b="b"/>
            <a:pathLst>
              <a:path w="24993" h="47015">
                <a:moveTo>
                  <a:pt x="24993" y="42735"/>
                </a:moveTo>
                <a:lnTo>
                  <a:pt x="24993" y="1943"/>
                </a:lnTo>
                <a:lnTo>
                  <a:pt x="20688" y="0"/>
                </a:lnTo>
                <a:lnTo>
                  <a:pt x="1904" y="0"/>
                </a:lnTo>
                <a:lnTo>
                  <a:pt x="0" y="4292"/>
                </a:lnTo>
                <a:lnTo>
                  <a:pt x="0" y="45110"/>
                </a:lnTo>
                <a:lnTo>
                  <a:pt x="4267" y="47015"/>
                </a:lnTo>
                <a:lnTo>
                  <a:pt x="23050" y="47015"/>
                </a:lnTo>
                <a:lnTo>
                  <a:pt x="24993"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34" name="object 134"/>
          <p:cNvSpPr/>
          <p:nvPr/>
        </p:nvSpPr>
        <p:spPr>
          <a:xfrm>
            <a:off x="9840328" y="6181876"/>
            <a:ext cx="142910" cy="33057"/>
          </a:xfrm>
          <a:custGeom>
            <a:avLst/>
            <a:gdLst/>
            <a:ahLst/>
            <a:cxnLst/>
            <a:rect l="l" t="t" r="r" b="b"/>
            <a:pathLst>
              <a:path w="203250" h="47015">
                <a:moveTo>
                  <a:pt x="203250" y="42735"/>
                </a:moveTo>
                <a:lnTo>
                  <a:pt x="203250" y="1943"/>
                </a:lnTo>
                <a:lnTo>
                  <a:pt x="198970" y="0"/>
                </a:lnTo>
                <a:lnTo>
                  <a:pt x="1943" y="0"/>
                </a:lnTo>
                <a:lnTo>
                  <a:pt x="0" y="4292"/>
                </a:lnTo>
                <a:lnTo>
                  <a:pt x="0" y="45110"/>
                </a:lnTo>
                <a:lnTo>
                  <a:pt x="4305" y="47015"/>
                </a:lnTo>
                <a:lnTo>
                  <a:pt x="201295" y="47015"/>
                </a:lnTo>
                <a:lnTo>
                  <a:pt x="203250"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35" name="object 135"/>
          <p:cNvSpPr/>
          <p:nvPr/>
        </p:nvSpPr>
        <p:spPr>
          <a:xfrm>
            <a:off x="9625669" y="6181876"/>
            <a:ext cx="142893" cy="33057"/>
          </a:xfrm>
          <a:custGeom>
            <a:avLst/>
            <a:gdLst/>
            <a:ahLst/>
            <a:cxnLst/>
            <a:rect l="l" t="t" r="r" b="b"/>
            <a:pathLst>
              <a:path w="203225" h="47015">
                <a:moveTo>
                  <a:pt x="203225" y="42735"/>
                </a:moveTo>
                <a:lnTo>
                  <a:pt x="203225" y="1943"/>
                </a:lnTo>
                <a:lnTo>
                  <a:pt x="198932" y="0"/>
                </a:lnTo>
                <a:lnTo>
                  <a:pt x="1904" y="0"/>
                </a:lnTo>
                <a:lnTo>
                  <a:pt x="0" y="4292"/>
                </a:lnTo>
                <a:lnTo>
                  <a:pt x="0" y="45110"/>
                </a:lnTo>
                <a:lnTo>
                  <a:pt x="4267" y="47015"/>
                </a:lnTo>
                <a:lnTo>
                  <a:pt x="201294" y="47015"/>
                </a:lnTo>
                <a:lnTo>
                  <a:pt x="203225"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36" name="object 136"/>
          <p:cNvSpPr/>
          <p:nvPr/>
        </p:nvSpPr>
        <p:spPr>
          <a:xfrm>
            <a:off x="9365878" y="6181876"/>
            <a:ext cx="188452" cy="33057"/>
          </a:xfrm>
          <a:custGeom>
            <a:avLst/>
            <a:gdLst/>
            <a:ahLst/>
            <a:cxnLst/>
            <a:rect l="l" t="t" r="r" b="b"/>
            <a:pathLst>
              <a:path w="268020" h="47015">
                <a:moveTo>
                  <a:pt x="268020" y="42735"/>
                </a:moveTo>
                <a:lnTo>
                  <a:pt x="268020" y="1943"/>
                </a:lnTo>
                <a:lnTo>
                  <a:pt x="263702" y="0"/>
                </a:lnTo>
                <a:lnTo>
                  <a:pt x="1917" y="0"/>
                </a:lnTo>
                <a:lnTo>
                  <a:pt x="0" y="4292"/>
                </a:lnTo>
                <a:lnTo>
                  <a:pt x="0" y="45110"/>
                </a:lnTo>
                <a:lnTo>
                  <a:pt x="4279" y="47015"/>
                </a:lnTo>
                <a:lnTo>
                  <a:pt x="266077" y="47015"/>
                </a:lnTo>
                <a:lnTo>
                  <a:pt x="268020"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37" name="object 137"/>
          <p:cNvSpPr/>
          <p:nvPr/>
        </p:nvSpPr>
        <p:spPr>
          <a:xfrm>
            <a:off x="10024311" y="6181876"/>
            <a:ext cx="17591" cy="33057"/>
          </a:xfrm>
          <a:custGeom>
            <a:avLst/>
            <a:gdLst/>
            <a:ahLst/>
            <a:cxnLst/>
            <a:rect l="l" t="t" r="r" b="b"/>
            <a:pathLst>
              <a:path w="25019" h="47015">
                <a:moveTo>
                  <a:pt x="25019" y="42735"/>
                </a:moveTo>
                <a:lnTo>
                  <a:pt x="25019" y="1943"/>
                </a:lnTo>
                <a:lnTo>
                  <a:pt x="20713" y="0"/>
                </a:lnTo>
                <a:lnTo>
                  <a:pt x="1930" y="0"/>
                </a:lnTo>
                <a:lnTo>
                  <a:pt x="0" y="4292"/>
                </a:lnTo>
                <a:lnTo>
                  <a:pt x="0" y="45110"/>
                </a:lnTo>
                <a:lnTo>
                  <a:pt x="4279" y="47015"/>
                </a:lnTo>
                <a:lnTo>
                  <a:pt x="23114" y="47015"/>
                </a:lnTo>
                <a:lnTo>
                  <a:pt x="25019"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38" name="object 138"/>
          <p:cNvSpPr/>
          <p:nvPr/>
        </p:nvSpPr>
        <p:spPr>
          <a:xfrm>
            <a:off x="9773111" y="6162136"/>
            <a:ext cx="61320" cy="82108"/>
          </a:xfrm>
          <a:custGeom>
            <a:avLst/>
            <a:gdLst/>
            <a:ahLst/>
            <a:cxnLst/>
            <a:rect l="l" t="t" r="r" b="b"/>
            <a:pathLst>
              <a:path w="87210" h="116776">
                <a:moveTo>
                  <a:pt x="87210" y="116776"/>
                </a:moveTo>
                <a:lnTo>
                  <a:pt x="87210" y="0"/>
                </a:lnTo>
                <a:lnTo>
                  <a:pt x="0" y="0"/>
                </a:lnTo>
                <a:lnTo>
                  <a:pt x="0" y="116776"/>
                </a:lnTo>
                <a:lnTo>
                  <a:pt x="87210" y="116776"/>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39" name="object 139"/>
          <p:cNvSpPr/>
          <p:nvPr/>
        </p:nvSpPr>
        <p:spPr>
          <a:xfrm>
            <a:off x="9780588" y="6181876"/>
            <a:ext cx="17600" cy="33057"/>
          </a:xfrm>
          <a:custGeom>
            <a:avLst/>
            <a:gdLst/>
            <a:ahLst/>
            <a:cxnLst/>
            <a:rect l="l" t="t" r="r" b="b"/>
            <a:pathLst>
              <a:path w="25031" h="47015">
                <a:moveTo>
                  <a:pt x="25031" y="42735"/>
                </a:moveTo>
                <a:lnTo>
                  <a:pt x="25031" y="1943"/>
                </a:lnTo>
                <a:lnTo>
                  <a:pt x="20726" y="0"/>
                </a:lnTo>
                <a:lnTo>
                  <a:pt x="1943" y="0"/>
                </a:lnTo>
                <a:lnTo>
                  <a:pt x="0" y="4292"/>
                </a:lnTo>
                <a:lnTo>
                  <a:pt x="0" y="45110"/>
                </a:lnTo>
                <a:lnTo>
                  <a:pt x="4305" y="47015"/>
                </a:lnTo>
                <a:lnTo>
                  <a:pt x="23126" y="47015"/>
                </a:lnTo>
                <a:lnTo>
                  <a:pt x="25031"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40" name="object 140"/>
          <p:cNvSpPr/>
          <p:nvPr/>
        </p:nvSpPr>
        <p:spPr>
          <a:xfrm>
            <a:off x="9809933" y="6181876"/>
            <a:ext cx="17609" cy="33057"/>
          </a:xfrm>
          <a:custGeom>
            <a:avLst/>
            <a:gdLst/>
            <a:ahLst/>
            <a:cxnLst/>
            <a:rect l="l" t="t" r="r" b="b"/>
            <a:pathLst>
              <a:path w="25044" h="47015">
                <a:moveTo>
                  <a:pt x="25044" y="42735"/>
                </a:moveTo>
                <a:lnTo>
                  <a:pt x="25044" y="1943"/>
                </a:lnTo>
                <a:lnTo>
                  <a:pt x="20700" y="0"/>
                </a:lnTo>
                <a:lnTo>
                  <a:pt x="1930" y="0"/>
                </a:lnTo>
                <a:lnTo>
                  <a:pt x="0" y="4292"/>
                </a:lnTo>
                <a:lnTo>
                  <a:pt x="0" y="45110"/>
                </a:lnTo>
                <a:lnTo>
                  <a:pt x="4292" y="47015"/>
                </a:lnTo>
                <a:lnTo>
                  <a:pt x="23101" y="47015"/>
                </a:lnTo>
                <a:lnTo>
                  <a:pt x="25044"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41" name="object 141"/>
          <p:cNvSpPr/>
          <p:nvPr/>
        </p:nvSpPr>
        <p:spPr>
          <a:xfrm>
            <a:off x="9558407" y="6164262"/>
            <a:ext cx="61329" cy="79983"/>
          </a:xfrm>
          <a:custGeom>
            <a:avLst/>
            <a:gdLst/>
            <a:ahLst/>
            <a:cxnLst/>
            <a:rect l="l" t="t" r="r" b="b"/>
            <a:pathLst>
              <a:path w="87223" h="113753">
                <a:moveTo>
                  <a:pt x="87223" y="113753"/>
                </a:moveTo>
                <a:lnTo>
                  <a:pt x="87223" y="0"/>
                </a:lnTo>
                <a:lnTo>
                  <a:pt x="0" y="0"/>
                </a:lnTo>
                <a:lnTo>
                  <a:pt x="0" y="113753"/>
                </a:lnTo>
                <a:lnTo>
                  <a:pt x="87223" y="113753"/>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42" name="object 142"/>
          <p:cNvSpPr/>
          <p:nvPr/>
        </p:nvSpPr>
        <p:spPr>
          <a:xfrm>
            <a:off x="9565870" y="6181876"/>
            <a:ext cx="17582" cy="33057"/>
          </a:xfrm>
          <a:custGeom>
            <a:avLst/>
            <a:gdLst/>
            <a:ahLst/>
            <a:cxnLst/>
            <a:rect l="l" t="t" r="r" b="b"/>
            <a:pathLst>
              <a:path w="25006" h="47015">
                <a:moveTo>
                  <a:pt x="25006" y="42735"/>
                </a:moveTo>
                <a:lnTo>
                  <a:pt x="25006" y="1943"/>
                </a:lnTo>
                <a:lnTo>
                  <a:pt x="20739" y="0"/>
                </a:lnTo>
                <a:lnTo>
                  <a:pt x="1968" y="0"/>
                </a:lnTo>
                <a:lnTo>
                  <a:pt x="0" y="4292"/>
                </a:lnTo>
                <a:lnTo>
                  <a:pt x="0" y="45110"/>
                </a:lnTo>
                <a:lnTo>
                  <a:pt x="4305" y="47015"/>
                </a:lnTo>
                <a:lnTo>
                  <a:pt x="23101" y="47015"/>
                </a:lnTo>
                <a:lnTo>
                  <a:pt x="25006"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43" name="object 143"/>
          <p:cNvSpPr/>
          <p:nvPr/>
        </p:nvSpPr>
        <p:spPr>
          <a:xfrm>
            <a:off x="9595206" y="6181876"/>
            <a:ext cx="17582" cy="33057"/>
          </a:xfrm>
          <a:custGeom>
            <a:avLst/>
            <a:gdLst/>
            <a:ahLst/>
            <a:cxnLst/>
            <a:rect l="l" t="t" r="r" b="b"/>
            <a:pathLst>
              <a:path w="25006" h="47015">
                <a:moveTo>
                  <a:pt x="25006" y="42735"/>
                </a:moveTo>
                <a:lnTo>
                  <a:pt x="25006" y="1943"/>
                </a:lnTo>
                <a:lnTo>
                  <a:pt x="20726" y="0"/>
                </a:lnTo>
                <a:lnTo>
                  <a:pt x="1930" y="0"/>
                </a:lnTo>
                <a:lnTo>
                  <a:pt x="0" y="4292"/>
                </a:lnTo>
                <a:lnTo>
                  <a:pt x="0" y="45110"/>
                </a:lnTo>
                <a:lnTo>
                  <a:pt x="4267" y="47015"/>
                </a:lnTo>
                <a:lnTo>
                  <a:pt x="23088" y="47015"/>
                </a:lnTo>
                <a:lnTo>
                  <a:pt x="25006"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44" name="object 144"/>
          <p:cNvSpPr/>
          <p:nvPr/>
        </p:nvSpPr>
        <p:spPr>
          <a:xfrm>
            <a:off x="9351253" y="6166832"/>
            <a:ext cx="932482" cy="77411"/>
          </a:xfrm>
          <a:custGeom>
            <a:avLst/>
            <a:gdLst/>
            <a:ahLst/>
            <a:cxnLst/>
            <a:rect l="l" t="t" r="r" b="b"/>
            <a:pathLst>
              <a:path w="1326197" h="110096">
                <a:moveTo>
                  <a:pt x="1026223" y="6769"/>
                </a:moveTo>
                <a:lnTo>
                  <a:pt x="1110424" y="35788"/>
                </a:lnTo>
                <a:lnTo>
                  <a:pt x="1209014" y="109740"/>
                </a:lnTo>
                <a:lnTo>
                  <a:pt x="1325448" y="110096"/>
                </a:lnTo>
                <a:lnTo>
                  <a:pt x="1326197" y="105206"/>
                </a:lnTo>
                <a:lnTo>
                  <a:pt x="1326132" y="89384"/>
                </a:lnTo>
                <a:lnTo>
                  <a:pt x="1323024" y="79412"/>
                </a:lnTo>
                <a:lnTo>
                  <a:pt x="1309877" y="70307"/>
                </a:lnTo>
                <a:lnTo>
                  <a:pt x="1290163" y="62584"/>
                </a:lnTo>
                <a:lnTo>
                  <a:pt x="1276210" y="57126"/>
                </a:lnTo>
                <a:lnTo>
                  <a:pt x="1260154" y="50855"/>
                </a:lnTo>
                <a:lnTo>
                  <a:pt x="1242957" y="44149"/>
                </a:lnTo>
                <a:lnTo>
                  <a:pt x="1225579" y="37390"/>
                </a:lnTo>
                <a:lnTo>
                  <a:pt x="1208982" y="30957"/>
                </a:lnTo>
                <a:lnTo>
                  <a:pt x="1194125" y="25229"/>
                </a:lnTo>
                <a:lnTo>
                  <a:pt x="1181970" y="20587"/>
                </a:lnTo>
                <a:lnTo>
                  <a:pt x="1169606" y="16078"/>
                </a:lnTo>
                <a:lnTo>
                  <a:pt x="1151671" y="13274"/>
                </a:lnTo>
                <a:lnTo>
                  <a:pt x="1137354" y="11169"/>
                </a:lnTo>
                <a:lnTo>
                  <a:pt x="1121665" y="8936"/>
                </a:lnTo>
                <a:lnTo>
                  <a:pt x="1105496" y="6703"/>
                </a:lnTo>
                <a:lnTo>
                  <a:pt x="1089736" y="4598"/>
                </a:lnTo>
                <a:lnTo>
                  <a:pt x="1075278" y="2747"/>
                </a:lnTo>
                <a:lnTo>
                  <a:pt x="1063013" y="1279"/>
                </a:lnTo>
                <a:lnTo>
                  <a:pt x="1048626" y="0"/>
                </a:lnTo>
                <a:lnTo>
                  <a:pt x="989416" y="130"/>
                </a:lnTo>
                <a:lnTo>
                  <a:pt x="0" y="0"/>
                </a:lnTo>
                <a:lnTo>
                  <a:pt x="0" y="6769"/>
                </a:lnTo>
                <a:lnTo>
                  <a:pt x="1026223" y="6769"/>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45" name="object 145"/>
          <p:cNvSpPr/>
          <p:nvPr/>
        </p:nvSpPr>
        <p:spPr>
          <a:xfrm>
            <a:off x="10248546" y="6187335"/>
            <a:ext cx="10144" cy="0"/>
          </a:xfrm>
          <a:custGeom>
            <a:avLst/>
            <a:gdLst/>
            <a:ahLst/>
            <a:cxnLst/>
            <a:rect l="l" t="t" r="r" b="b"/>
            <a:pathLst>
              <a:path w="14427">
                <a:moveTo>
                  <a:pt x="0" y="0"/>
                </a:moveTo>
                <a:lnTo>
                  <a:pt x="14427" y="0"/>
                </a:lnTo>
              </a:path>
            </a:pathLst>
          </a:custGeom>
          <a:ln w="15290">
            <a:solidFill>
              <a:srgbClr val="373435"/>
            </a:solidFill>
          </a:ln>
        </p:spPr>
        <p:txBody>
          <a:bodyPr wrap="square" lIns="0" tIns="0" rIns="0" bIns="0" rtlCol="0">
            <a:noAutofit/>
          </a:bodyPr>
          <a:lstStyle/>
          <a:p>
            <a:endParaRPr sz="1266">
              <a:solidFill>
                <a:prstClr val="black"/>
              </a:solidFill>
            </a:endParaRPr>
          </a:p>
        </p:txBody>
      </p:sp>
      <p:sp>
        <p:nvSpPr>
          <p:cNvPr id="146" name="object 146"/>
          <p:cNvSpPr/>
          <p:nvPr/>
        </p:nvSpPr>
        <p:spPr>
          <a:xfrm>
            <a:off x="9964822" y="6222242"/>
            <a:ext cx="15867" cy="15109"/>
          </a:xfrm>
          <a:custGeom>
            <a:avLst/>
            <a:gdLst/>
            <a:ahLst/>
            <a:cxnLst/>
            <a:rect l="l" t="t" r="r" b="b"/>
            <a:pathLst>
              <a:path w="22567" h="21488">
                <a:moveTo>
                  <a:pt x="901" y="14109"/>
                </a:moveTo>
                <a:lnTo>
                  <a:pt x="1422" y="16002"/>
                </a:lnTo>
                <a:lnTo>
                  <a:pt x="4419" y="21488"/>
                </a:lnTo>
                <a:lnTo>
                  <a:pt x="16256" y="21488"/>
                </a:lnTo>
                <a:lnTo>
                  <a:pt x="19583" y="18097"/>
                </a:lnTo>
                <a:lnTo>
                  <a:pt x="20916" y="15201"/>
                </a:lnTo>
                <a:lnTo>
                  <a:pt x="22567" y="11455"/>
                </a:lnTo>
                <a:lnTo>
                  <a:pt x="21577" y="8140"/>
                </a:lnTo>
                <a:lnTo>
                  <a:pt x="5638" y="8140"/>
                </a:lnTo>
                <a:lnTo>
                  <a:pt x="7213" y="4699"/>
                </a:lnTo>
                <a:lnTo>
                  <a:pt x="14427" y="4699"/>
                </a:lnTo>
                <a:lnTo>
                  <a:pt x="15938" y="6985"/>
                </a:lnTo>
                <a:lnTo>
                  <a:pt x="21221" y="6985"/>
                </a:lnTo>
                <a:lnTo>
                  <a:pt x="18872" y="0"/>
                </a:lnTo>
                <a:lnTo>
                  <a:pt x="5257" y="0"/>
                </a:lnTo>
                <a:lnTo>
                  <a:pt x="1790" y="4368"/>
                </a:lnTo>
                <a:lnTo>
                  <a:pt x="838" y="7416"/>
                </a:lnTo>
                <a:lnTo>
                  <a:pt x="0" y="10248"/>
                </a:lnTo>
                <a:lnTo>
                  <a:pt x="546" y="12903"/>
                </a:lnTo>
                <a:lnTo>
                  <a:pt x="16802" y="12903"/>
                </a:lnTo>
                <a:lnTo>
                  <a:pt x="15481" y="16802"/>
                </a:lnTo>
                <a:lnTo>
                  <a:pt x="7759" y="16802"/>
                </a:lnTo>
                <a:lnTo>
                  <a:pt x="6134" y="14109"/>
                </a:lnTo>
                <a:lnTo>
                  <a:pt x="901" y="14109"/>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47" name="object 147"/>
          <p:cNvSpPr/>
          <p:nvPr/>
        </p:nvSpPr>
        <p:spPr>
          <a:xfrm>
            <a:off x="9750806" y="6222242"/>
            <a:ext cx="15886" cy="15109"/>
          </a:xfrm>
          <a:custGeom>
            <a:avLst/>
            <a:gdLst/>
            <a:ahLst/>
            <a:cxnLst/>
            <a:rect l="l" t="t" r="r" b="b"/>
            <a:pathLst>
              <a:path w="22593" h="21488">
                <a:moveTo>
                  <a:pt x="863" y="14109"/>
                </a:moveTo>
                <a:lnTo>
                  <a:pt x="1409" y="16002"/>
                </a:lnTo>
                <a:lnTo>
                  <a:pt x="4419" y="21488"/>
                </a:lnTo>
                <a:lnTo>
                  <a:pt x="16243" y="21488"/>
                </a:lnTo>
                <a:lnTo>
                  <a:pt x="19596" y="18097"/>
                </a:lnTo>
                <a:lnTo>
                  <a:pt x="20891" y="15201"/>
                </a:lnTo>
                <a:lnTo>
                  <a:pt x="22593" y="11455"/>
                </a:lnTo>
                <a:lnTo>
                  <a:pt x="21564" y="8140"/>
                </a:lnTo>
                <a:lnTo>
                  <a:pt x="5638" y="8140"/>
                </a:lnTo>
                <a:lnTo>
                  <a:pt x="7200" y="4699"/>
                </a:lnTo>
                <a:lnTo>
                  <a:pt x="14414" y="4699"/>
                </a:lnTo>
                <a:lnTo>
                  <a:pt x="15913" y="6985"/>
                </a:lnTo>
                <a:lnTo>
                  <a:pt x="21183" y="6985"/>
                </a:lnTo>
                <a:lnTo>
                  <a:pt x="18859" y="0"/>
                </a:lnTo>
                <a:lnTo>
                  <a:pt x="5219" y="0"/>
                </a:lnTo>
                <a:lnTo>
                  <a:pt x="1790" y="4368"/>
                </a:lnTo>
                <a:lnTo>
                  <a:pt x="838" y="7416"/>
                </a:lnTo>
                <a:lnTo>
                  <a:pt x="0" y="10248"/>
                </a:lnTo>
                <a:lnTo>
                  <a:pt x="520" y="12903"/>
                </a:lnTo>
                <a:lnTo>
                  <a:pt x="16789" y="12903"/>
                </a:lnTo>
                <a:lnTo>
                  <a:pt x="15443" y="16802"/>
                </a:lnTo>
                <a:lnTo>
                  <a:pt x="7759" y="16802"/>
                </a:lnTo>
                <a:lnTo>
                  <a:pt x="6108" y="14109"/>
                </a:lnTo>
                <a:lnTo>
                  <a:pt x="863" y="14109"/>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48" name="object 148"/>
          <p:cNvSpPr/>
          <p:nvPr/>
        </p:nvSpPr>
        <p:spPr>
          <a:xfrm>
            <a:off x="9535717" y="6222242"/>
            <a:ext cx="15895" cy="15109"/>
          </a:xfrm>
          <a:custGeom>
            <a:avLst/>
            <a:gdLst/>
            <a:ahLst/>
            <a:cxnLst/>
            <a:rect l="l" t="t" r="r" b="b"/>
            <a:pathLst>
              <a:path w="22605" h="21488">
                <a:moveTo>
                  <a:pt x="850" y="14109"/>
                </a:moveTo>
                <a:lnTo>
                  <a:pt x="1447" y="16002"/>
                </a:lnTo>
                <a:lnTo>
                  <a:pt x="4432" y="21488"/>
                </a:lnTo>
                <a:lnTo>
                  <a:pt x="16268" y="21488"/>
                </a:lnTo>
                <a:lnTo>
                  <a:pt x="19608" y="18097"/>
                </a:lnTo>
                <a:lnTo>
                  <a:pt x="20904" y="15201"/>
                </a:lnTo>
                <a:lnTo>
                  <a:pt x="22605" y="11455"/>
                </a:lnTo>
                <a:lnTo>
                  <a:pt x="21589" y="8140"/>
                </a:lnTo>
                <a:lnTo>
                  <a:pt x="5626" y="8140"/>
                </a:lnTo>
                <a:lnTo>
                  <a:pt x="7188" y="4699"/>
                </a:lnTo>
                <a:lnTo>
                  <a:pt x="14414" y="4699"/>
                </a:lnTo>
                <a:lnTo>
                  <a:pt x="15938" y="6985"/>
                </a:lnTo>
                <a:lnTo>
                  <a:pt x="21208" y="6985"/>
                </a:lnTo>
                <a:lnTo>
                  <a:pt x="18846" y="0"/>
                </a:lnTo>
                <a:lnTo>
                  <a:pt x="5245" y="0"/>
                </a:lnTo>
                <a:lnTo>
                  <a:pt x="1777" y="4368"/>
                </a:lnTo>
                <a:lnTo>
                  <a:pt x="838" y="7416"/>
                </a:lnTo>
                <a:lnTo>
                  <a:pt x="0" y="10248"/>
                </a:lnTo>
                <a:lnTo>
                  <a:pt x="571" y="12903"/>
                </a:lnTo>
                <a:lnTo>
                  <a:pt x="16789" y="12903"/>
                </a:lnTo>
                <a:lnTo>
                  <a:pt x="15468" y="16802"/>
                </a:lnTo>
                <a:lnTo>
                  <a:pt x="7772" y="16802"/>
                </a:lnTo>
                <a:lnTo>
                  <a:pt x="6134" y="14109"/>
                </a:lnTo>
                <a:lnTo>
                  <a:pt x="850" y="14109"/>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49" name="object 149"/>
          <p:cNvSpPr/>
          <p:nvPr/>
        </p:nvSpPr>
        <p:spPr>
          <a:xfrm>
            <a:off x="10054169" y="6181876"/>
            <a:ext cx="122658" cy="33057"/>
          </a:xfrm>
          <a:custGeom>
            <a:avLst/>
            <a:gdLst/>
            <a:ahLst/>
            <a:cxnLst/>
            <a:rect l="l" t="t" r="r" b="b"/>
            <a:pathLst>
              <a:path w="174447" h="47015">
                <a:moveTo>
                  <a:pt x="174447" y="42735"/>
                </a:moveTo>
                <a:lnTo>
                  <a:pt x="174447" y="1943"/>
                </a:lnTo>
                <a:lnTo>
                  <a:pt x="170116" y="0"/>
                </a:lnTo>
                <a:lnTo>
                  <a:pt x="1943" y="0"/>
                </a:lnTo>
                <a:lnTo>
                  <a:pt x="0" y="4292"/>
                </a:lnTo>
                <a:lnTo>
                  <a:pt x="0" y="45110"/>
                </a:lnTo>
                <a:lnTo>
                  <a:pt x="4305" y="47015"/>
                </a:lnTo>
                <a:lnTo>
                  <a:pt x="172491" y="47015"/>
                </a:lnTo>
                <a:lnTo>
                  <a:pt x="174447"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50" name="object 150"/>
          <p:cNvSpPr/>
          <p:nvPr/>
        </p:nvSpPr>
        <p:spPr>
          <a:xfrm>
            <a:off x="9351337" y="6162086"/>
            <a:ext cx="932465" cy="72027"/>
          </a:xfrm>
          <a:custGeom>
            <a:avLst/>
            <a:gdLst/>
            <a:ahLst/>
            <a:cxnLst/>
            <a:rect l="l" t="t" r="r" b="b"/>
            <a:pathLst>
              <a:path w="1326172" h="102438">
                <a:moveTo>
                  <a:pt x="1015915" y="46"/>
                </a:moveTo>
                <a:lnTo>
                  <a:pt x="0" y="0"/>
                </a:lnTo>
                <a:lnTo>
                  <a:pt x="0" y="6896"/>
                </a:lnTo>
                <a:lnTo>
                  <a:pt x="1045844" y="6896"/>
                </a:lnTo>
                <a:lnTo>
                  <a:pt x="1052196" y="7264"/>
                </a:lnTo>
                <a:lnTo>
                  <a:pt x="1062630" y="8261"/>
                </a:lnTo>
                <a:lnTo>
                  <a:pt x="1076151" y="9763"/>
                </a:lnTo>
                <a:lnTo>
                  <a:pt x="1091765" y="11651"/>
                </a:lnTo>
                <a:lnTo>
                  <a:pt x="1108477" y="13803"/>
                </a:lnTo>
                <a:lnTo>
                  <a:pt x="1125291" y="16098"/>
                </a:lnTo>
                <a:lnTo>
                  <a:pt x="1141213" y="18416"/>
                </a:lnTo>
                <a:lnTo>
                  <a:pt x="1155249" y="20635"/>
                </a:lnTo>
                <a:lnTo>
                  <a:pt x="1166402" y="22635"/>
                </a:lnTo>
                <a:lnTo>
                  <a:pt x="1174762" y="24637"/>
                </a:lnTo>
                <a:lnTo>
                  <a:pt x="1190213" y="30479"/>
                </a:lnTo>
                <a:lnTo>
                  <a:pt x="1202969" y="35408"/>
                </a:lnTo>
                <a:lnTo>
                  <a:pt x="1217873" y="41200"/>
                </a:lnTo>
                <a:lnTo>
                  <a:pt x="1234023" y="47497"/>
                </a:lnTo>
                <a:lnTo>
                  <a:pt x="1250513" y="53940"/>
                </a:lnTo>
                <a:lnTo>
                  <a:pt x="1266442" y="60173"/>
                </a:lnTo>
                <a:lnTo>
                  <a:pt x="1280904" y="65837"/>
                </a:lnTo>
                <a:lnTo>
                  <a:pt x="1292998" y="70574"/>
                </a:lnTo>
                <a:lnTo>
                  <a:pt x="1301818" y="74027"/>
                </a:lnTo>
                <a:lnTo>
                  <a:pt x="1306461" y="75838"/>
                </a:lnTo>
                <a:lnTo>
                  <a:pt x="1306741" y="75945"/>
                </a:lnTo>
                <a:lnTo>
                  <a:pt x="1319364" y="87061"/>
                </a:lnTo>
                <a:lnTo>
                  <a:pt x="1325309" y="99595"/>
                </a:lnTo>
                <a:lnTo>
                  <a:pt x="1326172" y="102438"/>
                </a:lnTo>
                <a:lnTo>
                  <a:pt x="1323828" y="81800"/>
                </a:lnTo>
                <a:lnTo>
                  <a:pt x="1319193" y="74466"/>
                </a:lnTo>
                <a:lnTo>
                  <a:pt x="1313764" y="72135"/>
                </a:lnTo>
                <a:lnTo>
                  <a:pt x="1308825" y="70246"/>
                </a:lnTo>
                <a:lnTo>
                  <a:pt x="1300123" y="66871"/>
                </a:lnTo>
                <a:lnTo>
                  <a:pt x="1288427" y="62316"/>
                </a:lnTo>
                <a:lnTo>
                  <a:pt x="1274505" y="56887"/>
                </a:lnTo>
                <a:lnTo>
                  <a:pt x="1259125" y="50889"/>
                </a:lnTo>
                <a:lnTo>
                  <a:pt x="1243056" y="44629"/>
                </a:lnTo>
                <a:lnTo>
                  <a:pt x="1227066" y="38412"/>
                </a:lnTo>
                <a:lnTo>
                  <a:pt x="1211924" y="32545"/>
                </a:lnTo>
                <a:lnTo>
                  <a:pt x="1198399" y="27332"/>
                </a:lnTo>
                <a:lnTo>
                  <a:pt x="1187258" y="23081"/>
                </a:lnTo>
                <a:lnTo>
                  <a:pt x="1179271" y="20096"/>
                </a:lnTo>
                <a:lnTo>
                  <a:pt x="1170600" y="17579"/>
                </a:lnTo>
                <a:lnTo>
                  <a:pt x="1160962" y="15647"/>
                </a:lnTo>
                <a:lnTo>
                  <a:pt x="1148273" y="13383"/>
                </a:lnTo>
                <a:lnTo>
                  <a:pt x="1133424" y="10928"/>
                </a:lnTo>
                <a:lnTo>
                  <a:pt x="1117302" y="8423"/>
                </a:lnTo>
                <a:lnTo>
                  <a:pt x="1100797" y="6010"/>
                </a:lnTo>
                <a:lnTo>
                  <a:pt x="1084798" y="3831"/>
                </a:lnTo>
                <a:lnTo>
                  <a:pt x="1070194" y="2025"/>
                </a:lnTo>
                <a:lnTo>
                  <a:pt x="1057873" y="736"/>
                </a:lnTo>
                <a:lnTo>
                  <a:pt x="1048726" y="103"/>
                </a:lnTo>
                <a:lnTo>
                  <a:pt x="1015915" y="46"/>
                </a:lnTo>
                <a:close/>
              </a:path>
            </a:pathLst>
          </a:custGeom>
          <a:solidFill>
            <a:srgbClr val="282828"/>
          </a:solidFill>
        </p:spPr>
        <p:txBody>
          <a:bodyPr wrap="square" lIns="0" tIns="0" rIns="0" bIns="0" rtlCol="0">
            <a:noAutofit/>
          </a:bodyPr>
          <a:lstStyle/>
          <a:p>
            <a:endParaRPr sz="1266">
              <a:solidFill>
                <a:prstClr val="black"/>
              </a:solidFill>
            </a:endParaRPr>
          </a:p>
        </p:txBody>
      </p:sp>
      <p:sp>
        <p:nvSpPr>
          <p:cNvPr id="151" name="object 151"/>
          <p:cNvSpPr/>
          <p:nvPr/>
        </p:nvSpPr>
        <p:spPr>
          <a:xfrm>
            <a:off x="10212819" y="6171997"/>
            <a:ext cx="20003" cy="29592"/>
          </a:xfrm>
          <a:custGeom>
            <a:avLst/>
            <a:gdLst/>
            <a:ahLst/>
            <a:cxnLst/>
            <a:rect l="l" t="t" r="r" b="b"/>
            <a:pathLst>
              <a:path w="28448" h="42087">
                <a:moveTo>
                  <a:pt x="28448" y="37807"/>
                </a:moveTo>
                <a:lnTo>
                  <a:pt x="28448" y="1968"/>
                </a:lnTo>
                <a:lnTo>
                  <a:pt x="24130" y="0"/>
                </a:lnTo>
                <a:lnTo>
                  <a:pt x="1943" y="0"/>
                </a:lnTo>
                <a:lnTo>
                  <a:pt x="0" y="4292"/>
                </a:lnTo>
                <a:lnTo>
                  <a:pt x="0" y="40157"/>
                </a:lnTo>
                <a:lnTo>
                  <a:pt x="4279" y="42087"/>
                </a:lnTo>
                <a:lnTo>
                  <a:pt x="26492" y="42087"/>
                </a:lnTo>
                <a:lnTo>
                  <a:pt x="28448" y="37807"/>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52" name="object 152"/>
          <p:cNvSpPr/>
          <p:nvPr/>
        </p:nvSpPr>
        <p:spPr>
          <a:xfrm>
            <a:off x="9549415" y="6254076"/>
            <a:ext cx="505723" cy="0"/>
          </a:xfrm>
          <a:custGeom>
            <a:avLst/>
            <a:gdLst/>
            <a:ahLst/>
            <a:cxnLst/>
            <a:rect l="l" t="t" r="r" b="b"/>
            <a:pathLst>
              <a:path w="719251">
                <a:moveTo>
                  <a:pt x="0" y="0"/>
                </a:moveTo>
                <a:lnTo>
                  <a:pt x="719251" y="0"/>
                </a:lnTo>
              </a:path>
            </a:pathLst>
          </a:custGeom>
          <a:ln w="29235">
            <a:solidFill>
              <a:srgbClr val="282828"/>
            </a:solidFill>
          </a:ln>
        </p:spPr>
        <p:txBody>
          <a:bodyPr wrap="square" lIns="0" tIns="0" rIns="0" bIns="0" rtlCol="0">
            <a:noAutofit/>
          </a:bodyPr>
          <a:lstStyle/>
          <a:p>
            <a:endParaRPr sz="1266">
              <a:solidFill>
                <a:prstClr val="black"/>
              </a:solidFill>
            </a:endParaRPr>
          </a:p>
        </p:txBody>
      </p:sp>
      <p:sp>
        <p:nvSpPr>
          <p:cNvPr id="153" name="object 153"/>
          <p:cNvSpPr/>
          <p:nvPr/>
        </p:nvSpPr>
        <p:spPr>
          <a:xfrm>
            <a:off x="9351167" y="6259233"/>
            <a:ext cx="54935" cy="0"/>
          </a:xfrm>
          <a:custGeom>
            <a:avLst/>
            <a:gdLst/>
            <a:ahLst/>
            <a:cxnLst/>
            <a:rect l="l" t="t" r="r" b="b"/>
            <a:pathLst>
              <a:path w="78130">
                <a:moveTo>
                  <a:pt x="0" y="0"/>
                </a:moveTo>
                <a:lnTo>
                  <a:pt x="78130" y="0"/>
                </a:lnTo>
              </a:path>
            </a:pathLst>
          </a:custGeom>
          <a:ln w="43903">
            <a:solidFill>
              <a:srgbClr val="282828"/>
            </a:solidFill>
          </a:ln>
        </p:spPr>
        <p:txBody>
          <a:bodyPr wrap="square" lIns="0" tIns="0" rIns="0" bIns="0" rtlCol="0">
            <a:noAutofit/>
          </a:bodyPr>
          <a:lstStyle/>
          <a:p>
            <a:endParaRPr sz="1266">
              <a:solidFill>
                <a:prstClr val="black"/>
              </a:solidFill>
            </a:endParaRPr>
          </a:p>
        </p:txBody>
      </p:sp>
      <p:sp>
        <p:nvSpPr>
          <p:cNvPr id="154" name="object 154"/>
          <p:cNvSpPr/>
          <p:nvPr/>
        </p:nvSpPr>
        <p:spPr>
          <a:xfrm>
            <a:off x="10197630" y="6273212"/>
            <a:ext cx="19743" cy="0"/>
          </a:xfrm>
          <a:custGeom>
            <a:avLst/>
            <a:gdLst/>
            <a:ahLst/>
            <a:cxnLst/>
            <a:rect l="l" t="t" r="r" b="b"/>
            <a:pathLst>
              <a:path w="28079">
                <a:moveTo>
                  <a:pt x="0" y="0"/>
                </a:moveTo>
                <a:lnTo>
                  <a:pt x="28079" y="0"/>
                </a:lnTo>
              </a:path>
            </a:pathLst>
          </a:custGeom>
          <a:ln w="21132">
            <a:solidFill>
              <a:srgbClr val="373435"/>
            </a:solidFill>
          </a:ln>
        </p:spPr>
        <p:txBody>
          <a:bodyPr wrap="square" lIns="0" tIns="0" rIns="0" bIns="0" rtlCol="0">
            <a:noAutofit/>
          </a:bodyPr>
          <a:lstStyle/>
          <a:p>
            <a:endParaRPr sz="1266">
              <a:solidFill>
                <a:prstClr val="black"/>
              </a:solidFill>
            </a:endParaRPr>
          </a:p>
        </p:txBody>
      </p:sp>
      <p:sp>
        <p:nvSpPr>
          <p:cNvPr id="155" name="object 155"/>
          <p:cNvSpPr/>
          <p:nvPr/>
        </p:nvSpPr>
        <p:spPr>
          <a:xfrm>
            <a:off x="10198246" y="6243893"/>
            <a:ext cx="85064" cy="25440"/>
          </a:xfrm>
          <a:custGeom>
            <a:avLst/>
            <a:gdLst/>
            <a:ahLst/>
            <a:cxnLst/>
            <a:rect l="l" t="t" r="r" b="b"/>
            <a:pathLst>
              <a:path w="120980" h="36182">
                <a:moveTo>
                  <a:pt x="88595" y="36182"/>
                </a:moveTo>
                <a:lnTo>
                  <a:pt x="98402" y="35820"/>
                </a:lnTo>
                <a:lnTo>
                  <a:pt x="106108" y="32257"/>
                </a:lnTo>
                <a:lnTo>
                  <a:pt x="112475" y="21611"/>
                </a:lnTo>
                <a:lnTo>
                  <a:pt x="120980" y="0"/>
                </a:lnTo>
                <a:lnTo>
                  <a:pt x="0" y="0"/>
                </a:lnTo>
                <a:lnTo>
                  <a:pt x="0" y="36182"/>
                </a:lnTo>
                <a:lnTo>
                  <a:pt x="88595" y="36182"/>
                </a:lnTo>
                <a:close/>
              </a:path>
            </a:pathLst>
          </a:custGeom>
          <a:solidFill>
            <a:srgbClr val="282828"/>
          </a:solidFill>
        </p:spPr>
        <p:txBody>
          <a:bodyPr wrap="square" lIns="0" tIns="0" rIns="0" bIns="0" rtlCol="0">
            <a:noAutofit/>
          </a:bodyPr>
          <a:lstStyle/>
          <a:p>
            <a:endParaRPr sz="1266">
              <a:solidFill>
                <a:prstClr val="black"/>
              </a:solidFill>
            </a:endParaRPr>
          </a:p>
        </p:txBody>
      </p:sp>
      <p:sp>
        <p:nvSpPr>
          <p:cNvPr id="156" name="object 156"/>
          <p:cNvSpPr/>
          <p:nvPr/>
        </p:nvSpPr>
        <p:spPr>
          <a:xfrm>
            <a:off x="10171890" y="6141622"/>
            <a:ext cx="61302" cy="5742"/>
          </a:xfrm>
          <a:custGeom>
            <a:avLst/>
            <a:gdLst/>
            <a:ahLst/>
            <a:cxnLst/>
            <a:rect l="l" t="t" r="r" b="b"/>
            <a:pathLst>
              <a:path w="87185" h="8166">
                <a:moveTo>
                  <a:pt x="87185" y="5587"/>
                </a:moveTo>
                <a:lnTo>
                  <a:pt x="87185" y="1155"/>
                </a:lnTo>
                <a:lnTo>
                  <a:pt x="84543" y="0"/>
                </a:lnTo>
                <a:lnTo>
                  <a:pt x="1181" y="0"/>
                </a:lnTo>
                <a:lnTo>
                  <a:pt x="0" y="2565"/>
                </a:lnTo>
                <a:lnTo>
                  <a:pt x="0" y="7035"/>
                </a:lnTo>
                <a:lnTo>
                  <a:pt x="2590" y="8166"/>
                </a:lnTo>
                <a:lnTo>
                  <a:pt x="85966" y="8166"/>
                </a:lnTo>
                <a:lnTo>
                  <a:pt x="87185" y="5587"/>
                </a:lnTo>
                <a:close/>
              </a:path>
            </a:pathLst>
          </a:custGeom>
          <a:solidFill>
            <a:srgbClr val="96989B"/>
          </a:solidFill>
        </p:spPr>
        <p:txBody>
          <a:bodyPr wrap="square" lIns="0" tIns="0" rIns="0" bIns="0" rtlCol="0">
            <a:noAutofit/>
          </a:bodyPr>
          <a:lstStyle/>
          <a:p>
            <a:endParaRPr sz="1266">
              <a:solidFill>
                <a:prstClr val="black"/>
              </a:solidFill>
            </a:endParaRPr>
          </a:p>
        </p:txBody>
      </p:sp>
      <p:sp>
        <p:nvSpPr>
          <p:cNvPr id="157" name="object 157"/>
          <p:cNvSpPr/>
          <p:nvPr/>
        </p:nvSpPr>
        <p:spPr>
          <a:xfrm>
            <a:off x="10177301" y="6136305"/>
            <a:ext cx="20172" cy="6036"/>
          </a:xfrm>
          <a:custGeom>
            <a:avLst/>
            <a:gdLst/>
            <a:ahLst/>
            <a:cxnLst/>
            <a:rect l="l" t="t" r="r" b="b"/>
            <a:pathLst>
              <a:path w="28689" h="8585">
                <a:moveTo>
                  <a:pt x="28689" y="5994"/>
                </a:moveTo>
                <a:lnTo>
                  <a:pt x="28689" y="1168"/>
                </a:lnTo>
                <a:lnTo>
                  <a:pt x="26123" y="0"/>
                </a:lnTo>
                <a:lnTo>
                  <a:pt x="1155" y="0"/>
                </a:lnTo>
                <a:lnTo>
                  <a:pt x="0" y="2616"/>
                </a:lnTo>
                <a:lnTo>
                  <a:pt x="0" y="7404"/>
                </a:lnTo>
                <a:lnTo>
                  <a:pt x="2578" y="8585"/>
                </a:lnTo>
                <a:lnTo>
                  <a:pt x="27559" y="8585"/>
                </a:lnTo>
                <a:lnTo>
                  <a:pt x="28689" y="5994"/>
                </a:lnTo>
                <a:close/>
              </a:path>
            </a:pathLst>
          </a:custGeom>
          <a:solidFill>
            <a:srgbClr val="96989B"/>
          </a:solidFill>
        </p:spPr>
        <p:txBody>
          <a:bodyPr wrap="square" lIns="0" tIns="0" rIns="0" bIns="0" rtlCol="0">
            <a:noAutofit/>
          </a:bodyPr>
          <a:lstStyle/>
          <a:p>
            <a:endParaRPr sz="1266">
              <a:solidFill>
                <a:prstClr val="black"/>
              </a:solidFill>
            </a:endParaRPr>
          </a:p>
        </p:txBody>
      </p:sp>
      <p:sp>
        <p:nvSpPr>
          <p:cNvPr id="158" name="object 158"/>
          <p:cNvSpPr/>
          <p:nvPr/>
        </p:nvSpPr>
        <p:spPr>
          <a:xfrm>
            <a:off x="9350933" y="6146617"/>
            <a:ext cx="908336" cy="10413"/>
          </a:xfrm>
          <a:custGeom>
            <a:avLst/>
            <a:gdLst/>
            <a:ahLst/>
            <a:cxnLst/>
            <a:rect l="l" t="t" r="r" b="b"/>
            <a:pathLst>
              <a:path w="1291856" h="14810">
                <a:moveTo>
                  <a:pt x="1291856" y="14810"/>
                </a:moveTo>
                <a:lnTo>
                  <a:pt x="1291705" y="7474"/>
                </a:lnTo>
                <a:lnTo>
                  <a:pt x="1286636" y="0"/>
                </a:lnTo>
                <a:lnTo>
                  <a:pt x="1266532" y="205"/>
                </a:lnTo>
                <a:lnTo>
                  <a:pt x="465148" y="337"/>
                </a:lnTo>
                <a:lnTo>
                  <a:pt x="1270" y="408"/>
                </a:lnTo>
                <a:lnTo>
                  <a:pt x="0" y="14581"/>
                </a:lnTo>
                <a:lnTo>
                  <a:pt x="1291856" y="14810"/>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59" name="object 159"/>
          <p:cNvSpPr/>
          <p:nvPr/>
        </p:nvSpPr>
        <p:spPr>
          <a:xfrm>
            <a:off x="9405598" y="6262504"/>
            <a:ext cx="138490" cy="34201"/>
          </a:xfrm>
          <a:custGeom>
            <a:avLst/>
            <a:gdLst/>
            <a:ahLst/>
            <a:cxnLst/>
            <a:rect l="l" t="t" r="r" b="b"/>
            <a:pathLst>
              <a:path w="196964" h="48641">
                <a:moveTo>
                  <a:pt x="196964" y="0"/>
                </a:moveTo>
                <a:lnTo>
                  <a:pt x="185000" y="27076"/>
                </a:lnTo>
                <a:lnTo>
                  <a:pt x="188747" y="25514"/>
                </a:lnTo>
                <a:lnTo>
                  <a:pt x="196964" y="0"/>
                </a:lnTo>
                <a:close/>
              </a:path>
              <a:path w="196964" h="48641">
                <a:moveTo>
                  <a:pt x="188747" y="25514"/>
                </a:moveTo>
                <a:lnTo>
                  <a:pt x="190690" y="23190"/>
                </a:lnTo>
                <a:lnTo>
                  <a:pt x="195148" y="17919"/>
                </a:lnTo>
                <a:lnTo>
                  <a:pt x="194576" y="12712"/>
                </a:lnTo>
                <a:lnTo>
                  <a:pt x="199567" y="15760"/>
                </a:lnTo>
                <a:lnTo>
                  <a:pt x="204584" y="15760"/>
                </a:lnTo>
                <a:lnTo>
                  <a:pt x="204584" y="-3721"/>
                </a:lnTo>
                <a:lnTo>
                  <a:pt x="183007" y="-3721"/>
                </a:lnTo>
                <a:lnTo>
                  <a:pt x="178917" y="-8127"/>
                </a:lnTo>
                <a:lnTo>
                  <a:pt x="173151" y="-10921"/>
                </a:lnTo>
                <a:lnTo>
                  <a:pt x="160528" y="-10921"/>
                </a:lnTo>
                <a:lnTo>
                  <a:pt x="154965" y="-8458"/>
                </a:lnTo>
                <a:lnTo>
                  <a:pt x="150926" y="-4444"/>
                </a:lnTo>
                <a:lnTo>
                  <a:pt x="135128" y="-4546"/>
                </a:lnTo>
                <a:lnTo>
                  <a:pt x="129286" y="3213"/>
                </a:lnTo>
                <a:lnTo>
                  <a:pt x="124282" y="3213"/>
                </a:lnTo>
                <a:lnTo>
                  <a:pt x="124282" y="-8788"/>
                </a:lnTo>
                <a:lnTo>
                  <a:pt x="117195" y="-8788"/>
                </a:lnTo>
                <a:lnTo>
                  <a:pt x="117195" y="-14401"/>
                </a:lnTo>
                <a:lnTo>
                  <a:pt x="205371" y="-14401"/>
                </a:lnTo>
                <a:lnTo>
                  <a:pt x="205371" y="-21564"/>
                </a:lnTo>
                <a:lnTo>
                  <a:pt x="0" y="-21335"/>
                </a:lnTo>
                <a:lnTo>
                  <a:pt x="0" y="-14160"/>
                </a:lnTo>
                <a:lnTo>
                  <a:pt x="83185" y="-14401"/>
                </a:lnTo>
                <a:lnTo>
                  <a:pt x="83185" y="-8445"/>
                </a:lnTo>
                <a:lnTo>
                  <a:pt x="78168" y="-8445"/>
                </a:lnTo>
                <a:lnTo>
                  <a:pt x="77863" y="-3428"/>
                </a:lnTo>
                <a:lnTo>
                  <a:pt x="74345" y="-3428"/>
                </a:lnTo>
                <a:lnTo>
                  <a:pt x="74269" y="2959"/>
                </a:lnTo>
                <a:lnTo>
                  <a:pt x="69748" y="2959"/>
                </a:lnTo>
                <a:lnTo>
                  <a:pt x="64477" y="-4813"/>
                </a:lnTo>
                <a:lnTo>
                  <a:pt x="48171" y="-4686"/>
                </a:lnTo>
                <a:lnTo>
                  <a:pt x="44157" y="-8547"/>
                </a:lnTo>
                <a:lnTo>
                  <a:pt x="38722" y="-10921"/>
                </a:lnTo>
                <a:lnTo>
                  <a:pt x="26365" y="-10921"/>
                </a:lnTo>
                <a:lnTo>
                  <a:pt x="20650" y="-8242"/>
                </a:lnTo>
                <a:lnTo>
                  <a:pt x="16560" y="-4000"/>
                </a:lnTo>
                <a:lnTo>
                  <a:pt x="609" y="-4000"/>
                </a:lnTo>
                <a:lnTo>
                  <a:pt x="609" y="304"/>
                </a:lnTo>
                <a:lnTo>
                  <a:pt x="3835" y="304"/>
                </a:lnTo>
                <a:lnTo>
                  <a:pt x="3835" y="17106"/>
                </a:lnTo>
                <a:lnTo>
                  <a:pt x="6248" y="17106"/>
                </a:lnTo>
                <a:lnTo>
                  <a:pt x="6324" y="21513"/>
                </a:lnTo>
                <a:lnTo>
                  <a:pt x="11239" y="24968"/>
                </a:lnTo>
                <a:lnTo>
                  <a:pt x="14922" y="26873"/>
                </a:lnTo>
                <a:lnTo>
                  <a:pt x="17259" y="27508"/>
                </a:lnTo>
                <a:lnTo>
                  <a:pt x="21272" y="31356"/>
                </a:lnTo>
                <a:lnTo>
                  <a:pt x="26720" y="33731"/>
                </a:lnTo>
                <a:lnTo>
                  <a:pt x="32727" y="33731"/>
                </a:lnTo>
                <a:lnTo>
                  <a:pt x="45990" y="29385"/>
                </a:lnTo>
                <a:lnTo>
                  <a:pt x="53994" y="18336"/>
                </a:lnTo>
                <a:lnTo>
                  <a:pt x="55092" y="11404"/>
                </a:lnTo>
                <a:lnTo>
                  <a:pt x="54749" y="8026"/>
                </a:lnTo>
                <a:lnTo>
                  <a:pt x="58140" y="6565"/>
                </a:lnTo>
                <a:lnTo>
                  <a:pt x="60909" y="6807"/>
                </a:lnTo>
                <a:lnTo>
                  <a:pt x="62217" y="10147"/>
                </a:lnTo>
                <a:lnTo>
                  <a:pt x="65481" y="18630"/>
                </a:lnTo>
                <a:lnTo>
                  <a:pt x="55435" y="19608"/>
                </a:lnTo>
                <a:lnTo>
                  <a:pt x="53695" y="23749"/>
                </a:lnTo>
                <a:lnTo>
                  <a:pt x="68999" y="23749"/>
                </a:lnTo>
                <a:lnTo>
                  <a:pt x="74002" y="18961"/>
                </a:lnTo>
                <a:lnTo>
                  <a:pt x="90093" y="19240"/>
                </a:lnTo>
                <a:lnTo>
                  <a:pt x="124536" y="19240"/>
                </a:lnTo>
                <a:lnTo>
                  <a:pt x="130111" y="24015"/>
                </a:lnTo>
                <a:lnTo>
                  <a:pt x="145669" y="24015"/>
                </a:lnTo>
                <a:lnTo>
                  <a:pt x="143738" y="19862"/>
                </a:lnTo>
                <a:lnTo>
                  <a:pt x="135140" y="19227"/>
                </a:lnTo>
                <a:lnTo>
                  <a:pt x="137617" y="10464"/>
                </a:lnTo>
                <a:lnTo>
                  <a:pt x="138582" y="7048"/>
                </a:lnTo>
                <a:lnTo>
                  <a:pt x="141224" y="6565"/>
                </a:lnTo>
                <a:lnTo>
                  <a:pt x="144665" y="7772"/>
                </a:lnTo>
                <a:lnTo>
                  <a:pt x="144297" y="11404"/>
                </a:lnTo>
                <a:lnTo>
                  <a:pt x="148641" y="24642"/>
                </a:lnTo>
                <a:lnTo>
                  <a:pt x="159706" y="32634"/>
                </a:lnTo>
                <a:lnTo>
                  <a:pt x="166662" y="33731"/>
                </a:lnTo>
                <a:lnTo>
                  <a:pt x="172339" y="33731"/>
                </a:lnTo>
                <a:lnTo>
                  <a:pt x="177444" y="31534"/>
                </a:lnTo>
                <a:lnTo>
                  <a:pt x="181368" y="28130"/>
                </a:lnTo>
                <a:lnTo>
                  <a:pt x="185000" y="27076"/>
                </a:lnTo>
                <a:lnTo>
                  <a:pt x="196964" y="0"/>
                </a:lnTo>
                <a:lnTo>
                  <a:pt x="200583" y="0"/>
                </a:lnTo>
                <a:lnTo>
                  <a:pt x="200583" y="11658"/>
                </a:lnTo>
                <a:lnTo>
                  <a:pt x="196697" y="9715"/>
                </a:lnTo>
                <a:lnTo>
                  <a:pt x="196964" y="0"/>
                </a:lnTo>
                <a:lnTo>
                  <a:pt x="188747" y="25514"/>
                </a:lnTo>
                <a:close/>
              </a:path>
            </a:pathLst>
          </a:custGeom>
          <a:solidFill>
            <a:srgbClr val="282828"/>
          </a:solidFill>
        </p:spPr>
        <p:txBody>
          <a:bodyPr wrap="square" lIns="0" tIns="0" rIns="0" bIns="0" rtlCol="0">
            <a:noAutofit/>
          </a:bodyPr>
          <a:lstStyle/>
          <a:p>
            <a:endParaRPr sz="1266">
              <a:solidFill>
                <a:prstClr val="black"/>
              </a:solidFill>
            </a:endParaRPr>
          </a:p>
        </p:txBody>
      </p:sp>
      <p:sp>
        <p:nvSpPr>
          <p:cNvPr id="160" name="object 160"/>
          <p:cNvSpPr/>
          <p:nvPr/>
        </p:nvSpPr>
        <p:spPr>
          <a:xfrm>
            <a:off x="10054297" y="6262298"/>
            <a:ext cx="138499" cy="34182"/>
          </a:xfrm>
          <a:custGeom>
            <a:avLst/>
            <a:gdLst/>
            <a:ahLst/>
            <a:cxnLst/>
            <a:rect l="l" t="t" r="r" b="b"/>
            <a:pathLst>
              <a:path w="196976" h="48615">
                <a:moveTo>
                  <a:pt x="196977" y="0"/>
                </a:moveTo>
                <a:lnTo>
                  <a:pt x="185026" y="27050"/>
                </a:lnTo>
                <a:lnTo>
                  <a:pt x="188760" y="25514"/>
                </a:lnTo>
                <a:lnTo>
                  <a:pt x="196977" y="0"/>
                </a:lnTo>
                <a:close/>
              </a:path>
              <a:path w="196976" h="48615">
                <a:moveTo>
                  <a:pt x="188760" y="25514"/>
                </a:moveTo>
                <a:lnTo>
                  <a:pt x="190677" y="23190"/>
                </a:lnTo>
                <a:lnTo>
                  <a:pt x="195148" y="17919"/>
                </a:lnTo>
                <a:lnTo>
                  <a:pt x="194627" y="12687"/>
                </a:lnTo>
                <a:lnTo>
                  <a:pt x="199618" y="15747"/>
                </a:lnTo>
                <a:lnTo>
                  <a:pt x="204609" y="15747"/>
                </a:lnTo>
                <a:lnTo>
                  <a:pt x="204609" y="-3721"/>
                </a:lnTo>
                <a:lnTo>
                  <a:pt x="183045" y="-3721"/>
                </a:lnTo>
                <a:lnTo>
                  <a:pt x="178981" y="-8153"/>
                </a:lnTo>
                <a:lnTo>
                  <a:pt x="173151" y="-10922"/>
                </a:lnTo>
                <a:lnTo>
                  <a:pt x="160528" y="-10922"/>
                </a:lnTo>
                <a:lnTo>
                  <a:pt x="154965" y="-8458"/>
                </a:lnTo>
                <a:lnTo>
                  <a:pt x="150939" y="-4470"/>
                </a:lnTo>
                <a:lnTo>
                  <a:pt x="135128" y="-4559"/>
                </a:lnTo>
                <a:lnTo>
                  <a:pt x="129298" y="3213"/>
                </a:lnTo>
                <a:lnTo>
                  <a:pt x="124307" y="3213"/>
                </a:lnTo>
                <a:lnTo>
                  <a:pt x="124307" y="-8801"/>
                </a:lnTo>
                <a:lnTo>
                  <a:pt x="117208" y="-8801"/>
                </a:lnTo>
                <a:lnTo>
                  <a:pt x="117208" y="-14414"/>
                </a:lnTo>
                <a:lnTo>
                  <a:pt x="205397" y="-14414"/>
                </a:lnTo>
                <a:lnTo>
                  <a:pt x="205397" y="-21564"/>
                </a:lnTo>
                <a:lnTo>
                  <a:pt x="0" y="-21348"/>
                </a:lnTo>
                <a:lnTo>
                  <a:pt x="0" y="-14173"/>
                </a:lnTo>
                <a:lnTo>
                  <a:pt x="83185" y="-14414"/>
                </a:lnTo>
                <a:lnTo>
                  <a:pt x="83185" y="-8445"/>
                </a:lnTo>
                <a:lnTo>
                  <a:pt x="78155" y="-8445"/>
                </a:lnTo>
                <a:lnTo>
                  <a:pt x="77901" y="-3454"/>
                </a:lnTo>
                <a:lnTo>
                  <a:pt x="74333" y="-3429"/>
                </a:lnTo>
                <a:lnTo>
                  <a:pt x="74282" y="2920"/>
                </a:lnTo>
                <a:lnTo>
                  <a:pt x="69761" y="2920"/>
                </a:lnTo>
                <a:lnTo>
                  <a:pt x="64477" y="-4826"/>
                </a:lnTo>
                <a:lnTo>
                  <a:pt x="48171" y="-4699"/>
                </a:lnTo>
                <a:lnTo>
                  <a:pt x="44157" y="-8534"/>
                </a:lnTo>
                <a:lnTo>
                  <a:pt x="38735" y="-10922"/>
                </a:lnTo>
                <a:lnTo>
                  <a:pt x="26365" y="-10922"/>
                </a:lnTo>
                <a:lnTo>
                  <a:pt x="20662" y="-8280"/>
                </a:lnTo>
                <a:lnTo>
                  <a:pt x="16598" y="-4000"/>
                </a:lnTo>
                <a:lnTo>
                  <a:pt x="622" y="-4000"/>
                </a:lnTo>
                <a:lnTo>
                  <a:pt x="622" y="304"/>
                </a:lnTo>
                <a:lnTo>
                  <a:pt x="3886" y="304"/>
                </a:lnTo>
                <a:lnTo>
                  <a:pt x="3886" y="17094"/>
                </a:lnTo>
                <a:lnTo>
                  <a:pt x="6261" y="17094"/>
                </a:lnTo>
                <a:lnTo>
                  <a:pt x="6299" y="21501"/>
                </a:lnTo>
                <a:lnTo>
                  <a:pt x="11239" y="24942"/>
                </a:lnTo>
                <a:lnTo>
                  <a:pt x="14947" y="26835"/>
                </a:lnTo>
                <a:lnTo>
                  <a:pt x="17284" y="27482"/>
                </a:lnTo>
                <a:lnTo>
                  <a:pt x="21297" y="31343"/>
                </a:lnTo>
                <a:lnTo>
                  <a:pt x="26708" y="33756"/>
                </a:lnTo>
                <a:lnTo>
                  <a:pt x="32740" y="33756"/>
                </a:lnTo>
                <a:lnTo>
                  <a:pt x="45997" y="29410"/>
                </a:lnTo>
                <a:lnTo>
                  <a:pt x="54001" y="18359"/>
                </a:lnTo>
                <a:lnTo>
                  <a:pt x="55105" y="11404"/>
                </a:lnTo>
                <a:lnTo>
                  <a:pt x="54762" y="8013"/>
                </a:lnTo>
                <a:lnTo>
                  <a:pt x="58153" y="6553"/>
                </a:lnTo>
                <a:lnTo>
                  <a:pt x="60960" y="6794"/>
                </a:lnTo>
                <a:lnTo>
                  <a:pt x="62242" y="10147"/>
                </a:lnTo>
                <a:lnTo>
                  <a:pt x="65493" y="18618"/>
                </a:lnTo>
                <a:lnTo>
                  <a:pt x="55473" y="19596"/>
                </a:lnTo>
                <a:lnTo>
                  <a:pt x="53708" y="23748"/>
                </a:lnTo>
                <a:lnTo>
                  <a:pt x="69011" y="23748"/>
                </a:lnTo>
                <a:lnTo>
                  <a:pt x="74028" y="18961"/>
                </a:lnTo>
                <a:lnTo>
                  <a:pt x="90106" y="19227"/>
                </a:lnTo>
                <a:lnTo>
                  <a:pt x="124574" y="19227"/>
                </a:lnTo>
                <a:lnTo>
                  <a:pt x="130111" y="24015"/>
                </a:lnTo>
                <a:lnTo>
                  <a:pt x="145694" y="24015"/>
                </a:lnTo>
                <a:lnTo>
                  <a:pt x="143751" y="19862"/>
                </a:lnTo>
                <a:lnTo>
                  <a:pt x="135178" y="19215"/>
                </a:lnTo>
                <a:lnTo>
                  <a:pt x="137617" y="10426"/>
                </a:lnTo>
                <a:lnTo>
                  <a:pt x="138569" y="7048"/>
                </a:lnTo>
                <a:lnTo>
                  <a:pt x="141236" y="6553"/>
                </a:lnTo>
                <a:lnTo>
                  <a:pt x="144678" y="7734"/>
                </a:lnTo>
                <a:lnTo>
                  <a:pt x="144297" y="11404"/>
                </a:lnTo>
                <a:lnTo>
                  <a:pt x="148645" y="24644"/>
                </a:lnTo>
                <a:lnTo>
                  <a:pt x="159703" y="32648"/>
                </a:lnTo>
                <a:lnTo>
                  <a:pt x="166687" y="33756"/>
                </a:lnTo>
                <a:lnTo>
                  <a:pt x="172351" y="33756"/>
                </a:lnTo>
                <a:lnTo>
                  <a:pt x="177469" y="31559"/>
                </a:lnTo>
                <a:lnTo>
                  <a:pt x="181419" y="28092"/>
                </a:lnTo>
                <a:lnTo>
                  <a:pt x="185026" y="27050"/>
                </a:lnTo>
                <a:lnTo>
                  <a:pt x="196977" y="0"/>
                </a:lnTo>
                <a:lnTo>
                  <a:pt x="200596" y="0"/>
                </a:lnTo>
                <a:lnTo>
                  <a:pt x="200596" y="11633"/>
                </a:lnTo>
                <a:lnTo>
                  <a:pt x="196710" y="9715"/>
                </a:lnTo>
                <a:lnTo>
                  <a:pt x="196977" y="0"/>
                </a:lnTo>
                <a:lnTo>
                  <a:pt x="188760" y="25514"/>
                </a:lnTo>
                <a:close/>
              </a:path>
            </a:pathLst>
          </a:custGeom>
          <a:solidFill>
            <a:srgbClr val="282828"/>
          </a:solidFill>
        </p:spPr>
        <p:txBody>
          <a:bodyPr wrap="square" lIns="0" tIns="0" rIns="0" bIns="0" rtlCol="0">
            <a:noAutofit/>
          </a:bodyPr>
          <a:lstStyle/>
          <a:p>
            <a:endParaRPr sz="1266">
              <a:solidFill>
                <a:prstClr val="black"/>
              </a:solidFill>
            </a:endParaRPr>
          </a:p>
        </p:txBody>
      </p:sp>
      <p:sp>
        <p:nvSpPr>
          <p:cNvPr id="161" name="object 161"/>
          <p:cNvSpPr/>
          <p:nvPr/>
        </p:nvSpPr>
        <p:spPr>
          <a:xfrm>
            <a:off x="8104507" y="6413969"/>
            <a:ext cx="73072" cy="138293"/>
          </a:xfrm>
          <a:custGeom>
            <a:avLst/>
            <a:gdLst/>
            <a:ahLst/>
            <a:cxnLst/>
            <a:rect l="l" t="t" r="r" b="b"/>
            <a:pathLst>
              <a:path w="103924" h="196684">
                <a:moveTo>
                  <a:pt x="36677" y="28841"/>
                </a:moveTo>
                <a:lnTo>
                  <a:pt x="103924" y="28841"/>
                </a:lnTo>
                <a:lnTo>
                  <a:pt x="103924" y="0"/>
                </a:lnTo>
                <a:lnTo>
                  <a:pt x="0" y="0"/>
                </a:lnTo>
                <a:lnTo>
                  <a:pt x="0" y="196684"/>
                </a:lnTo>
                <a:lnTo>
                  <a:pt x="36677" y="196684"/>
                </a:lnTo>
                <a:lnTo>
                  <a:pt x="36677" y="107518"/>
                </a:lnTo>
                <a:lnTo>
                  <a:pt x="99720" y="107518"/>
                </a:lnTo>
                <a:lnTo>
                  <a:pt x="99720" y="78676"/>
                </a:lnTo>
                <a:lnTo>
                  <a:pt x="36677" y="78676"/>
                </a:lnTo>
                <a:lnTo>
                  <a:pt x="36677" y="28841"/>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62" name="object 162"/>
          <p:cNvSpPr/>
          <p:nvPr/>
        </p:nvSpPr>
        <p:spPr>
          <a:xfrm>
            <a:off x="8192859" y="6445520"/>
            <a:ext cx="71750" cy="109478"/>
          </a:xfrm>
          <a:custGeom>
            <a:avLst/>
            <a:gdLst/>
            <a:ahLst/>
            <a:cxnLst/>
            <a:rect l="l" t="t" r="r" b="b"/>
            <a:pathLst>
              <a:path w="102044" h="155701">
                <a:moveTo>
                  <a:pt x="67995" y="45859"/>
                </a:moveTo>
                <a:lnTo>
                  <a:pt x="67995" y="58737"/>
                </a:lnTo>
                <a:lnTo>
                  <a:pt x="34010" y="58737"/>
                </a:lnTo>
                <a:lnTo>
                  <a:pt x="34010" y="52705"/>
                </a:lnTo>
                <a:lnTo>
                  <a:pt x="34349" y="1619"/>
                </a:lnTo>
                <a:lnTo>
                  <a:pt x="21621" y="6426"/>
                </a:lnTo>
                <a:lnTo>
                  <a:pt x="11720" y="14283"/>
                </a:lnTo>
                <a:lnTo>
                  <a:pt x="4747" y="25050"/>
                </a:lnTo>
                <a:lnTo>
                  <a:pt x="806" y="38589"/>
                </a:lnTo>
                <a:lnTo>
                  <a:pt x="0" y="54762"/>
                </a:lnTo>
                <a:lnTo>
                  <a:pt x="0" y="93599"/>
                </a:lnTo>
                <a:lnTo>
                  <a:pt x="188" y="104604"/>
                </a:lnTo>
                <a:lnTo>
                  <a:pt x="2426" y="120767"/>
                </a:lnTo>
                <a:lnTo>
                  <a:pt x="7201" y="133696"/>
                </a:lnTo>
                <a:lnTo>
                  <a:pt x="14650" y="143522"/>
                </a:lnTo>
                <a:lnTo>
                  <a:pt x="24909" y="150376"/>
                </a:lnTo>
                <a:lnTo>
                  <a:pt x="38115" y="154392"/>
                </a:lnTo>
                <a:lnTo>
                  <a:pt x="54406" y="155702"/>
                </a:lnTo>
                <a:lnTo>
                  <a:pt x="67321" y="154585"/>
                </a:lnTo>
                <a:lnTo>
                  <a:pt x="80689" y="150012"/>
                </a:lnTo>
                <a:lnTo>
                  <a:pt x="90594" y="142165"/>
                </a:lnTo>
                <a:lnTo>
                  <a:pt x="97232" y="131321"/>
                </a:lnTo>
                <a:lnTo>
                  <a:pt x="100797" y="117753"/>
                </a:lnTo>
                <a:lnTo>
                  <a:pt x="101485" y="101739"/>
                </a:lnTo>
                <a:lnTo>
                  <a:pt x="67525" y="101739"/>
                </a:lnTo>
                <a:lnTo>
                  <a:pt x="67206" y="112486"/>
                </a:lnTo>
                <a:lnTo>
                  <a:pt x="62741" y="125278"/>
                </a:lnTo>
                <a:lnTo>
                  <a:pt x="51790" y="129514"/>
                </a:lnTo>
                <a:lnTo>
                  <a:pt x="48021" y="129308"/>
                </a:lnTo>
                <a:lnTo>
                  <a:pt x="38022" y="123846"/>
                </a:lnTo>
                <a:lnTo>
                  <a:pt x="34010" y="106438"/>
                </a:lnTo>
                <a:lnTo>
                  <a:pt x="34010" y="84937"/>
                </a:lnTo>
                <a:lnTo>
                  <a:pt x="102044" y="84937"/>
                </a:lnTo>
                <a:lnTo>
                  <a:pt x="67995" y="45859"/>
                </a:lnTo>
                <a:close/>
              </a:path>
              <a:path w="102044" h="155701">
                <a:moveTo>
                  <a:pt x="68497" y="1681"/>
                </a:moveTo>
                <a:lnTo>
                  <a:pt x="49695" y="0"/>
                </a:lnTo>
                <a:lnTo>
                  <a:pt x="34349" y="1619"/>
                </a:lnTo>
                <a:lnTo>
                  <a:pt x="34010" y="52705"/>
                </a:lnTo>
                <a:lnTo>
                  <a:pt x="34068" y="44653"/>
                </a:lnTo>
                <a:lnTo>
                  <a:pt x="37199" y="31637"/>
                </a:lnTo>
                <a:lnTo>
                  <a:pt x="50215" y="26225"/>
                </a:lnTo>
                <a:lnTo>
                  <a:pt x="51848" y="26249"/>
                </a:lnTo>
                <a:lnTo>
                  <a:pt x="64465" y="30821"/>
                </a:lnTo>
                <a:lnTo>
                  <a:pt x="67995" y="45859"/>
                </a:lnTo>
                <a:lnTo>
                  <a:pt x="102044" y="84937"/>
                </a:lnTo>
                <a:lnTo>
                  <a:pt x="102044" y="65011"/>
                </a:lnTo>
                <a:lnTo>
                  <a:pt x="101906" y="54833"/>
                </a:lnTo>
                <a:lnTo>
                  <a:pt x="100674" y="38869"/>
                </a:lnTo>
                <a:lnTo>
                  <a:pt x="97506" y="25382"/>
                </a:lnTo>
                <a:lnTo>
                  <a:pt x="91613" y="14562"/>
                </a:lnTo>
                <a:lnTo>
                  <a:pt x="82207" y="6598"/>
                </a:lnTo>
                <a:lnTo>
                  <a:pt x="68497" y="1681"/>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63" name="object 163"/>
          <p:cNvSpPr/>
          <p:nvPr/>
        </p:nvSpPr>
        <p:spPr>
          <a:xfrm>
            <a:off x="8286131" y="6446237"/>
            <a:ext cx="47657" cy="106031"/>
          </a:xfrm>
          <a:custGeom>
            <a:avLst/>
            <a:gdLst/>
            <a:ahLst/>
            <a:cxnLst/>
            <a:rect l="l" t="t" r="r" b="b"/>
            <a:pathLst>
              <a:path w="67779" h="150799">
                <a:moveTo>
                  <a:pt x="67779" y="292"/>
                </a:moveTo>
                <a:lnTo>
                  <a:pt x="62814" y="533"/>
                </a:lnTo>
                <a:lnTo>
                  <a:pt x="56248" y="0"/>
                </a:lnTo>
                <a:lnTo>
                  <a:pt x="46570" y="8128"/>
                </a:lnTo>
                <a:lnTo>
                  <a:pt x="41605" y="12306"/>
                </a:lnTo>
                <a:lnTo>
                  <a:pt x="37439" y="18364"/>
                </a:lnTo>
                <a:lnTo>
                  <a:pt x="33197" y="29108"/>
                </a:lnTo>
                <a:lnTo>
                  <a:pt x="32702" y="29108"/>
                </a:lnTo>
                <a:lnTo>
                  <a:pt x="32702" y="2895"/>
                </a:lnTo>
                <a:lnTo>
                  <a:pt x="0" y="2895"/>
                </a:lnTo>
                <a:lnTo>
                  <a:pt x="0" y="150799"/>
                </a:lnTo>
                <a:lnTo>
                  <a:pt x="34023" y="150799"/>
                </a:lnTo>
                <a:lnTo>
                  <a:pt x="34023" y="65316"/>
                </a:lnTo>
                <a:lnTo>
                  <a:pt x="34965" y="57388"/>
                </a:lnTo>
                <a:lnTo>
                  <a:pt x="41419" y="46032"/>
                </a:lnTo>
                <a:lnTo>
                  <a:pt x="52809" y="40955"/>
                </a:lnTo>
                <a:lnTo>
                  <a:pt x="67779" y="40652"/>
                </a:lnTo>
                <a:lnTo>
                  <a:pt x="67779" y="292"/>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64" name="object 164"/>
          <p:cNvSpPr/>
          <p:nvPr/>
        </p:nvSpPr>
        <p:spPr>
          <a:xfrm>
            <a:off x="8347390" y="6446237"/>
            <a:ext cx="47702" cy="106031"/>
          </a:xfrm>
          <a:custGeom>
            <a:avLst/>
            <a:gdLst/>
            <a:ahLst/>
            <a:cxnLst/>
            <a:rect l="l" t="t" r="r" b="b"/>
            <a:pathLst>
              <a:path w="67843" h="150799">
                <a:moveTo>
                  <a:pt x="67843" y="292"/>
                </a:moveTo>
                <a:lnTo>
                  <a:pt x="62852" y="533"/>
                </a:lnTo>
                <a:lnTo>
                  <a:pt x="56299" y="0"/>
                </a:lnTo>
                <a:lnTo>
                  <a:pt x="46634" y="8128"/>
                </a:lnTo>
                <a:lnTo>
                  <a:pt x="41655" y="12306"/>
                </a:lnTo>
                <a:lnTo>
                  <a:pt x="37490" y="18364"/>
                </a:lnTo>
                <a:lnTo>
                  <a:pt x="33235" y="29108"/>
                </a:lnTo>
                <a:lnTo>
                  <a:pt x="32740" y="29108"/>
                </a:lnTo>
                <a:lnTo>
                  <a:pt x="32740" y="2895"/>
                </a:lnTo>
                <a:lnTo>
                  <a:pt x="0" y="2895"/>
                </a:lnTo>
                <a:lnTo>
                  <a:pt x="0" y="150799"/>
                </a:lnTo>
                <a:lnTo>
                  <a:pt x="34023" y="150799"/>
                </a:lnTo>
                <a:lnTo>
                  <a:pt x="34023" y="65316"/>
                </a:lnTo>
                <a:lnTo>
                  <a:pt x="34985" y="57339"/>
                </a:lnTo>
                <a:lnTo>
                  <a:pt x="41458" y="46014"/>
                </a:lnTo>
                <a:lnTo>
                  <a:pt x="52857" y="40953"/>
                </a:lnTo>
                <a:lnTo>
                  <a:pt x="67843" y="40652"/>
                </a:lnTo>
                <a:lnTo>
                  <a:pt x="67843" y="292"/>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65" name="object 165"/>
          <p:cNvSpPr/>
          <p:nvPr/>
        </p:nvSpPr>
        <p:spPr>
          <a:xfrm>
            <a:off x="8407372" y="6445520"/>
            <a:ext cx="72493" cy="109493"/>
          </a:xfrm>
          <a:custGeom>
            <a:avLst/>
            <a:gdLst/>
            <a:ahLst/>
            <a:cxnLst/>
            <a:rect l="l" t="t" r="r" b="b"/>
            <a:pathLst>
              <a:path w="103101" h="155724">
                <a:moveTo>
                  <a:pt x="103101" y="83108"/>
                </a:moveTo>
                <a:lnTo>
                  <a:pt x="103010" y="70143"/>
                </a:lnTo>
                <a:lnTo>
                  <a:pt x="102432" y="52678"/>
                </a:lnTo>
                <a:lnTo>
                  <a:pt x="100730" y="37377"/>
                </a:lnTo>
                <a:lnTo>
                  <a:pt x="97240" y="24430"/>
                </a:lnTo>
                <a:lnTo>
                  <a:pt x="91297" y="14028"/>
                </a:lnTo>
                <a:lnTo>
                  <a:pt x="82238" y="6361"/>
                </a:lnTo>
                <a:lnTo>
                  <a:pt x="69397" y="1622"/>
                </a:lnTo>
                <a:lnTo>
                  <a:pt x="52110" y="0"/>
                </a:lnTo>
                <a:lnTo>
                  <a:pt x="38985" y="844"/>
                </a:lnTo>
                <a:lnTo>
                  <a:pt x="24793" y="4696"/>
                </a:lnTo>
                <a:lnTo>
                  <a:pt x="14574" y="11494"/>
                </a:lnTo>
                <a:lnTo>
                  <a:pt x="7669" y="21050"/>
                </a:lnTo>
                <a:lnTo>
                  <a:pt x="3419" y="33177"/>
                </a:lnTo>
                <a:lnTo>
                  <a:pt x="1163" y="47687"/>
                </a:lnTo>
                <a:lnTo>
                  <a:pt x="244" y="64393"/>
                </a:lnTo>
                <a:lnTo>
                  <a:pt x="2" y="83108"/>
                </a:lnTo>
                <a:lnTo>
                  <a:pt x="0" y="86544"/>
                </a:lnTo>
                <a:lnTo>
                  <a:pt x="635" y="105821"/>
                </a:lnTo>
                <a:lnTo>
                  <a:pt x="2738" y="121789"/>
                </a:lnTo>
                <a:lnTo>
                  <a:pt x="6789" y="134555"/>
                </a:lnTo>
                <a:lnTo>
                  <a:pt x="13271" y="144224"/>
                </a:lnTo>
                <a:lnTo>
                  <a:pt x="22664" y="150901"/>
                </a:lnTo>
                <a:lnTo>
                  <a:pt x="35450" y="154692"/>
                </a:lnTo>
                <a:lnTo>
                  <a:pt x="52110" y="155701"/>
                </a:lnTo>
                <a:lnTo>
                  <a:pt x="52110" y="129514"/>
                </a:lnTo>
                <a:lnTo>
                  <a:pt x="44057" y="128591"/>
                </a:lnTo>
                <a:lnTo>
                  <a:pt x="35722" y="120573"/>
                </a:lnTo>
                <a:lnTo>
                  <a:pt x="34101" y="103568"/>
                </a:lnTo>
                <a:lnTo>
                  <a:pt x="34101" y="54254"/>
                </a:lnTo>
                <a:lnTo>
                  <a:pt x="34342" y="44509"/>
                </a:lnTo>
                <a:lnTo>
                  <a:pt x="38366" y="31599"/>
                </a:lnTo>
                <a:lnTo>
                  <a:pt x="52110" y="26238"/>
                </a:lnTo>
                <a:lnTo>
                  <a:pt x="61199" y="28217"/>
                </a:lnTo>
                <a:lnTo>
                  <a:pt x="68126" y="38828"/>
                </a:lnTo>
                <a:lnTo>
                  <a:pt x="69115" y="54254"/>
                </a:lnTo>
                <a:lnTo>
                  <a:pt x="69115" y="103568"/>
                </a:lnTo>
                <a:lnTo>
                  <a:pt x="68909" y="112403"/>
                </a:lnTo>
                <a:lnTo>
                  <a:pt x="65051" y="125396"/>
                </a:lnTo>
                <a:lnTo>
                  <a:pt x="54289" y="155724"/>
                </a:lnTo>
                <a:lnTo>
                  <a:pt x="70243" y="154370"/>
                </a:lnTo>
                <a:lnTo>
                  <a:pt x="82399" y="150188"/>
                </a:lnTo>
                <a:lnTo>
                  <a:pt x="91241" y="143071"/>
                </a:lnTo>
                <a:lnTo>
                  <a:pt x="97249" y="132912"/>
                </a:lnTo>
                <a:lnTo>
                  <a:pt x="100907" y="119604"/>
                </a:lnTo>
                <a:lnTo>
                  <a:pt x="102697" y="103038"/>
                </a:lnTo>
                <a:lnTo>
                  <a:pt x="103101" y="83108"/>
                </a:lnTo>
                <a:close/>
              </a:path>
              <a:path w="103101" h="155724">
                <a:moveTo>
                  <a:pt x="52110" y="129514"/>
                </a:moveTo>
                <a:lnTo>
                  <a:pt x="52110" y="155701"/>
                </a:lnTo>
                <a:lnTo>
                  <a:pt x="54289" y="155724"/>
                </a:lnTo>
                <a:lnTo>
                  <a:pt x="65051" y="125396"/>
                </a:lnTo>
                <a:lnTo>
                  <a:pt x="52110" y="129514"/>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66" name="object 166"/>
          <p:cNvSpPr/>
          <p:nvPr/>
        </p:nvSpPr>
        <p:spPr>
          <a:xfrm>
            <a:off x="8498672" y="6445520"/>
            <a:ext cx="65126" cy="109478"/>
          </a:xfrm>
          <a:custGeom>
            <a:avLst/>
            <a:gdLst/>
            <a:ahLst/>
            <a:cxnLst/>
            <a:rect l="l" t="t" r="r" b="b"/>
            <a:pathLst>
              <a:path w="92624" h="155701">
                <a:moveTo>
                  <a:pt x="497" y="115394"/>
                </a:moveTo>
                <a:lnTo>
                  <a:pt x="3968" y="130503"/>
                </a:lnTo>
                <a:lnTo>
                  <a:pt x="10438" y="141864"/>
                </a:lnTo>
                <a:lnTo>
                  <a:pt x="19727" y="149701"/>
                </a:lnTo>
                <a:lnTo>
                  <a:pt x="31657" y="154239"/>
                </a:lnTo>
                <a:lnTo>
                  <a:pt x="46050" y="155702"/>
                </a:lnTo>
                <a:lnTo>
                  <a:pt x="50966" y="155574"/>
                </a:lnTo>
                <a:lnTo>
                  <a:pt x="66857" y="152799"/>
                </a:lnTo>
                <a:lnTo>
                  <a:pt x="78633" y="146498"/>
                </a:lnTo>
                <a:lnTo>
                  <a:pt x="86628" y="136802"/>
                </a:lnTo>
                <a:lnTo>
                  <a:pt x="91178" y="123841"/>
                </a:lnTo>
                <a:lnTo>
                  <a:pt x="92621" y="107746"/>
                </a:lnTo>
                <a:lnTo>
                  <a:pt x="92621" y="94068"/>
                </a:lnTo>
                <a:lnTo>
                  <a:pt x="58597" y="94068"/>
                </a:lnTo>
                <a:lnTo>
                  <a:pt x="58597" y="107746"/>
                </a:lnTo>
                <a:lnTo>
                  <a:pt x="57556" y="119570"/>
                </a:lnTo>
                <a:lnTo>
                  <a:pt x="57277" y="129247"/>
                </a:lnTo>
                <a:lnTo>
                  <a:pt x="46837" y="129514"/>
                </a:lnTo>
                <a:lnTo>
                  <a:pt x="38767" y="126114"/>
                </a:lnTo>
                <a:lnTo>
                  <a:pt x="34719" y="115751"/>
                </a:lnTo>
                <a:lnTo>
                  <a:pt x="33997" y="94068"/>
                </a:lnTo>
                <a:lnTo>
                  <a:pt x="34115" y="44698"/>
                </a:lnTo>
                <a:lnTo>
                  <a:pt x="37214" y="31374"/>
                </a:lnTo>
                <a:lnTo>
                  <a:pt x="46837" y="26225"/>
                </a:lnTo>
                <a:lnTo>
                  <a:pt x="54140" y="26225"/>
                </a:lnTo>
                <a:lnTo>
                  <a:pt x="58077" y="30632"/>
                </a:lnTo>
                <a:lnTo>
                  <a:pt x="58597" y="38798"/>
                </a:lnTo>
                <a:lnTo>
                  <a:pt x="58597" y="55308"/>
                </a:lnTo>
                <a:lnTo>
                  <a:pt x="92621" y="55308"/>
                </a:lnTo>
                <a:lnTo>
                  <a:pt x="92624" y="42901"/>
                </a:lnTo>
                <a:lnTo>
                  <a:pt x="91046" y="30068"/>
                </a:lnTo>
                <a:lnTo>
                  <a:pt x="86021" y="18382"/>
                </a:lnTo>
                <a:lnTo>
                  <a:pt x="77126" y="8823"/>
                </a:lnTo>
                <a:lnTo>
                  <a:pt x="63943" y="2369"/>
                </a:lnTo>
                <a:lnTo>
                  <a:pt x="46050" y="0"/>
                </a:lnTo>
                <a:lnTo>
                  <a:pt x="38850" y="312"/>
                </a:lnTo>
                <a:lnTo>
                  <a:pt x="26184" y="2917"/>
                </a:lnTo>
                <a:lnTo>
                  <a:pt x="15425" y="8739"/>
                </a:lnTo>
                <a:lnTo>
                  <a:pt x="7115" y="18469"/>
                </a:lnTo>
                <a:lnTo>
                  <a:pt x="1792" y="32797"/>
                </a:lnTo>
                <a:lnTo>
                  <a:pt x="0" y="52412"/>
                </a:lnTo>
                <a:lnTo>
                  <a:pt x="0" y="100431"/>
                </a:lnTo>
                <a:lnTo>
                  <a:pt x="497" y="115394"/>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67" name="object 167"/>
          <p:cNvSpPr/>
          <p:nvPr/>
        </p:nvSpPr>
        <p:spPr>
          <a:xfrm>
            <a:off x="8579087" y="6445520"/>
            <a:ext cx="46591" cy="109477"/>
          </a:xfrm>
          <a:custGeom>
            <a:avLst/>
            <a:gdLst/>
            <a:ahLst/>
            <a:cxnLst/>
            <a:rect l="l" t="t" r="r" b="b"/>
            <a:pathLst>
              <a:path w="66263" h="155701">
                <a:moveTo>
                  <a:pt x="61717" y="124588"/>
                </a:moveTo>
                <a:lnTo>
                  <a:pt x="49987" y="129514"/>
                </a:lnTo>
                <a:lnTo>
                  <a:pt x="37414" y="129514"/>
                </a:lnTo>
                <a:lnTo>
                  <a:pt x="39484" y="155701"/>
                </a:lnTo>
                <a:lnTo>
                  <a:pt x="45250" y="155701"/>
                </a:lnTo>
                <a:lnTo>
                  <a:pt x="50723" y="153898"/>
                </a:lnTo>
                <a:lnTo>
                  <a:pt x="55714" y="150736"/>
                </a:lnTo>
                <a:lnTo>
                  <a:pt x="60934" y="147624"/>
                </a:lnTo>
                <a:lnTo>
                  <a:pt x="65379" y="142620"/>
                </a:lnTo>
                <a:lnTo>
                  <a:pt x="66263" y="112787"/>
                </a:lnTo>
                <a:lnTo>
                  <a:pt x="61717" y="124588"/>
                </a:lnTo>
                <a:close/>
              </a:path>
              <a:path w="66263" h="155701">
                <a:moveTo>
                  <a:pt x="33439" y="47701"/>
                </a:moveTo>
                <a:lnTo>
                  <a:pt x="33467" y="43911"/>
                </a:lnTo>
                <a:lnTo>
                  <a:pt x="37302" y="30917"/>
                </a:lnTo>
                <a:lnTo>
                  <a:pt x="51257" y="26238"/>
                </a:lnTo>
                <a:lnTo>
                  <a:pt x="60413" y="26238"/>
                </a:lnTo>
                <a:lnTo>
                  <a:pt x="65646" y="27292"/>
                </a:lnTo>
                <a:lnTo>
                  <a:pt x="67221" y="33807"/>
                </a:lnTo>
                <a:lnTo>
                  <a:pt x="67888" y="41599"/>
                </a:lnTo>
                <a:lnTo>
                  <a:pt x="62979" y="51077"/>
                </a:lnTo>
                <a:lnTo>
                  <a:pt x="50495" y="58458"/>
                </a:lnTo>
                <a:lnTo>
                  <a:pt x="40103" y="62748"/>
                </a:lnTo>
                <a:lnTo>
                  <a:pt x="27411" y="68580"/>
                </a:lnTo>
                <a:lnTo>
                  <a:pt x="16400" y="75465"/>
                </a:lnTo>
                <a:lnTo>
                  <a:pt x="7725" y="84301"/>
                </a:lnTo>
                <a:lnTo>
                  <a:pt x="2040" y="95986"/>
                </a:lnTo>
                <a:lnTo>
                  <a:pt x="0" y="111417"/>
                </a:lnTo>
                <a:lnTo>
                  <a:pt x="755" y="123519"/>
                </a:lnTo>
                <a:lnTo>
                  <a:pt x="4772" y="137835"/>
                </a:lnTo>
                <a:lnTo>
                  <a:pt x="12431" y="147866"/>
                </a:lnTo>
                <a:lnTo>
                  <a:pt x="23934" y="153769"/>
                </a:lnTo>
                <a:lnTo>
                  <a:pt x="39484" y="155701"/>
                </a:lnTo>
                <a:lnTo>
                  <a:pt x="37414" y="129514"/>
                </a:lnTo>
                <a:lnTo>
                  <a:pt x="33972" y="121907"/>
                </a:lnTo>
                <a:lnTo>
                  <a:pt x="33972" y="104330"/>
                </a:lnTo>
                <a:lnTo>
                  <a:pt x="34772" y="96989"/>
                </a:lnTo>
                <a:lnTo>
                  <a:pt x="39776" y="92824"/>
                </a:lnTo>
                <a:lnTo>
                  <a:pt x="46287" y="87837"/>
                </a:lnTo>
                <a:lnTo>
                  <a:pt x="57051" y="80630"/>
                </a:lnTo>
                <a:lnTo>
                  <a:pt x="67221" y="73939"/>
                </a:lnTo>
                <a:lnTo>
                  <a:pt x="67221" y="89954"/>
                </a:lnTo>
                <a:lnTo>
                  <a:pt x="67065" y="98582"/>
                </a:lnTo>
                <a:lnTo>
                  <a:pt x="66263" y="112787"/>
                </a:lnTo>
                <a:lnTo>
                  <a:pt x="65379" y="142620"/>
                </a:lnTo>
                <a:lnTo>
                  <a:pt x="69303" y="136563"/>
                </a:lnTo>
                <a:lnTo>
                  <a:pt x="69799" y="136563"/>
                </a:lnTo>
                <a:lnTo>
                  <a:pt x="69303" y="141833"/>
                </a:lnTo>
                <a:lnTo>
                  <a:pt x="69621" y="147091"/>
                </a:lnTo>
                <a:lnTo>
                  <a:pt x="71932" y="151815"/>
                </a:lnTo>
                <a:lnTo>
                  <a:pt x="104127" y="151815"/>
                </a:lnTo>
                <a:lnTo>
                  <a:pt x="102273" y="144983"/>
                </a:lnTo>
                <a:lnTo>
                  <a:pt x="101219" y="138163"/>
                </a:lnTo>
                <a:lnTo>
                  <a:pt x="101264" y="41327"/>
                </a:lnTo>
                <a:lnTo>
                  <a:pt x="100529" y="29758"/>
                </a:lnTo>
                <a:lnTo>
                  <a:pt x="96983" y="18600"/>
                </a:lnTo>
                <a:lnTo>
                  <a:pt x="88934" y="9093"/>
                </a:lnTo>
                <a:lnTo>
                  <a:pt x="74688" y="2480"/>
                </a:lnTo>
                <a:lnTo>
                  <a:pt x="52552" y="0"/>
                </a:lnTo>
                <a:lnTo>
                  <a:pt x="40698" y="581"/>
                </a:lnTo>
                <a:lnTo>
                  <a:pt x="24049" y="4383"/>
                </a:lnTo>
                <a:lnTo>
                  <a:pt x="12608" y="11390"/>
                </a:lnTo>
                <a:lnTo>
                  <a:pt x="5525" y="21208"/>
                </a:lnTo>
                <a:lnTo>
                  <a:pt x="1952" y="33443"/>
                </a:lnTo>
                <a:lnTo>
                  <a:pt x="1041" y="47701"/>
                </a:lnTo>
                <a:lnTo>
                  <a:pt x="33439" y="47701"/>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68" name="object 168"/>
          <p:cNvSpPr/>
          <p:nvPr/>
        </p:nvSpPr>
        <p:spPr>
          <a:xfrm>
            <a:off x="8674378" y="6446237"/>
            <a:ext cx="47666" cy="106031"/>
          </a:xfrm>
          <a:custGeom>
            <a:avLst/>
            <a:gdLst/>
            <a:ahLst/>
            <a:cxnLst/>
            <a:rect l="l" t="t" r="r" b="b"/>
            <a:pathLst>
              <a:path w="67792" h="150799">
                <a:moveTo>
                  <a:pt x="67792" y="292"/>
                </a:moveTo>
                <a:lnTo>
                  <a:pt x="62763" y="533"/>
                </a:lnTo>
                <a:lnTo>
                  <a:pt x="56248" y="0"/>
                </a:lnTo>
                <a:lnTo>
                  <a:pt x="46596" y="8128"/>
                </a:lnTo>
                <a:lnTo>
                  <a:pt x="41592" y="12306"/>
                </a:lnTo>
                <a:lnTo>
                  <a:pt x="37490" y="18364"/>
                </a:lnTo>
                <a:lnTo>
                  <a:pt x="33261" y="29108"/>
                </a:lnTo>
                <a:lnTo>
                  <a:pt x="32740" y="29108"/>
                </a:lnTo>
                <a:lnTo>
                  <a:pt x="32740" y="2895"/>
                </a:lnTo>
                <a:lnTo>
                  <a:pt x="0" y="2895"/>
                </a:lnTo>
                <a:lnTo>
                  <a:pt x="0" y="150799"/>
                </a:lnTo>
                <a:lnTo>
                  <a:pt x="34048" y="150799"/>
                </a:lnTo>
                <a:lnTo>
                  <a:pt x="34048" y="65316"/>
                </a:lnTo>
                <a:lnTo>
                  <a:pt x="34977" y="57398"/>
                </a:lnTo>
                <a:lnTo>
                  <a:pt x="41427" y="46035"/>
                </a:lnTo>
                <a:lnTo>
                  <a:pt x="52826" y="40956"/>
                </a:lnTo>
                <a:lnTo>
                  <a:pt x="67792" y="40652"/>
                </a:lnTo>
                <a:lnTo>
                  <a:pt x="67792" y="292"/>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69" name="object 169"/>
          <p:cNvSpPr/>
          <p:nvPr/>
        </p:nvSpPr>
        <p:spPr>
          <a:xfrm>
            <a:off x="8735666" y="6446237"/>
            <a:ext cx="47666" cy="106031"/>
          </a:xfrm>
          <a:custGeom>
            <a:avLst/>
            <a:gdLst/>
            <a:ahLst/>
            <a:cxnLst/>
            <a:rect l="l" t="t" r="r" b="b"/>
            <a:pathLst>
              <a:path w="67792" h="150799">
                <a:moveTo>
                  <a:pt x="67792" y="292"/>
                </a:moveTo>
                <a:lnTo>
                  <a:pt x="62801" y="533"/>
                </a:lnTo>
                <a:lnTo>
                  <a:pt x="56210" y="0"/>
                </a:lnTo>
                <a:lnTo>
                  <a:pt x="46558" y="8128"/>
                </a:lnTo>
                <a:lnTo>
                  <a:pt x="41617" y="12306"/>
                </a:lnTo>
                <a:lnTo>
                  <a:pt x="37388" y="18364"/>
                </a:lnTo>
                <a:lnTo>
                  <a:pt x="33210" y="29108"/>
                </a:lnTo>
                <a:lnTo>
                  <a:pt x="32689" y="29108"/>
                </a:lnTo>
                <a:lnTo>
                  <a:pt x="32689" y="2895"/>
                </a:lnTo>
                <a:lnTo>
                  <a:pt x="0" y="2895"/>
                </a:lnTo>
                <a:lnTo>
                  <a:pt x="0" y="150799"/>
                </a:lnTo>
                <a:lnTo>
                  <a:pt x="33985" y="150799"/>
                </a:lnTo>
                <a:lnTo>
                  <a:pt x="33985" y="65316"/>
                </a:lnTo>
                <a:lnTo>
                  <a:pt x="34948" y="57348"/>
                </a:lnTo>
                <a:lnTo>
                  <a:pt x="41421" y="46017"/>
                </a:lnTo>
                <a:lnTo>
                  <a:pt x="52814" y="40953"/>
                </a:lnTo>
                <a:lnTo>
                  <a:pt x="67792" y="40652"/>
                </a:lnTo>
                <a:lnTo>
                  <a:pt x="67792" y="292"/>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70" name="object 170"/>
          <p:cNvSpPr/>
          <p:nvPr/>
        </p:nvSpPr>
        <p:spPr>
          <a:xfrm>
            <a:off x="8799509" y="6413963"/>
            <a:ext cx="23949" cy="138303"/>
          </a:xfrm>
          <a:custGeom>
            <a:avLst/>
            <a:gdLst/>
            <a:ahLst/>
            <a:cxnLst/>
            <a:rect l="l" t="t" r="r" b="b"/>
            <a:pathLst>
              <a:path w="34061" h="196697">
                <a:moveTo>
                  <a:pt x="0" y="48793"/>
                </a:moveTo>
                <a:lnTo>
                  <a:pt x="0" y="196697"/>
                </a:lnTo>
                <a:lnTo>
                  <a:pt x="34061" y="196697"/>
                </a:lnTo>
                <a:lnTo>
                  <a:pt x="34061" y="48793"/>
                </a:lnTo>
                <a:lnTo>
                  <a:pt x="0" y="48793"/>
                </a:lnTo>
                <a:close/>
              </a:path>
              <a:path w="34061" h="196697">
                <a:moveTo>
                  <a:pt x="0" y="0"/>
                </a:moveTo>
                <a:lnTo>
                  <a:pt x="0" y="30937"/>
                </a:lnTo>
                <a:lnTo>
                  <a:pt x="34061" y="30937"/>
                </a:lnTo>
                <a:lnTo>
                  <a:pt x="34061" y="0"/>
                </a:lnTo>
                <a:lnTo>
                  <a:pt x="0" y="0"/>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71" name="object 171"/>
          <p:cNvSpPr/>
          <p:nvPr/>
        </p:nvSpPr>
        <p:spPr>
          <a:xfrm>
            <a:off x="8811482" y="6412865"/>
            <a:ext cx="0" cy="139401"/>
          </a:xfrm>
          <a:custGeom>
            <a:avLst/>
            <a:gdLst/>
            <a:ahLst/>
            <a:cxnLst/>
            <a:rect l="l" t="t" r="r" b="b"/>
            <a:pathLst>
              <a:path h="198259">
                <a:moveTo>
                  <a:pt x="0" y="0"/>
                </a:moveTo>
                <a:lnTo>
                  <a:pt x="0" y="198259"/>
                </a:lnTo>
              </a:path>
            </a:pathLst>
          </a:custGeom>
          <a:ln w="35331">
            <a:solidFill>
              <a:srgbClr val="FDFDFD"/>
            </a:solidFill>
          </a:ln>
        </p:spPr>
        <p:txBody>
          <a:bodyPr wrap="square" lIns="0" tIns="0" rIns="0" bIns="0" rtlCol="0">
            <a:noAutofit/>
          </a:bodyPr>
          <a:lstStyle/>
          <a:p>
            <a:endParaRPr sz="1266">
              <a:solidFill>
                <a:prstClr val="black"/>
              </a:solidFill>
            </a:endParaRPr>
          </a:p>
        </p:txBody>
      </p:sp>
      <p:sp>
        <p:nvSpPr>
          <p:cNvPr id="172" name="object 172"/>
          <p:cNvSpPr/>
          <p:nvPr/>
        </p:nvSpPr>
        <p:spPr>
          <a:xfrm>
            <a:off x="8862631" y="6413963"/>
            <a:ext cx="0" cy="138293"/>
          </a:xfrm>
          <a:custGeom>
            <a:avLst/>
            <a:gdLst/>
            <a:ahLst/>
            <a:cxnLst/>
            <a:rect l="l" t="t" r="r" b="b"/>
            <a:pathLst>
              <a:path h="196684">
                <a:moveTo>
                  <a:pt x="0" y="0"/>
                </a:moveTo>
                <a:lnTo>
                  <a:pt x="0" y="196684"/>
                </a:lnTo>
              </a:path>
            </a:pathLst>
          </a:custGeom>
          <a:ln w="35305">
            <a:solidFill>
              <a:srgbClr val="FDFDFD"/>
            </a:solidFill>
          </a:ln>
        </p:spPr>
        <p:txBody>
          <a:bodyPr wrap="square" lIns="0" tIns="0" rIns="0" bIns="0" rtlCol="0">
            <a:noAutofit/>
          </a:bodyPr>
          <a:lstStyle/>
          <a:p>
            <a:endParaRPr sz="1266">
              <a:solidFill>
                <a:prstClr val="black"/>
              </a:solidFill>
            </a:endParaRPr>
          </a:p>
        </p:txBody>
      </p:sp>
      <p:sp>
        <p:nvSpPr>
          <p:cNvPr id="173" name="object 173"/>
          <p:cNvSpPr/>
          <p:nvPr/>
        </p:nvSpPr>
        <p:spPr>
          <a:xfrm>
            <a:off x="8897956" y="6445520"/>
            <a:ext cx="71767" cy="109478"/>
          </a:xfrm>
          <a:custGeom>
            <a:avLst/>
            <a:gdLst/>
            <a:ahLst/>
            <a:cxnLst/>
            <a:rect l="l" t="t" r="r" b="b"/>
            <a:pathLst>
              <a:path w="102069" h="155701">
                <a:moveTo>
                  <a:pt x="68046" y="45859"/>
                </a:moveTo>
                <a:lnTo>
                  <a:pt x="68046" y="58737"/>
                </a:lnTo>
                <a:lnTo>
                  <a:pt x="34010" y="58737"/>
                </a:lnTo>
                <a:lnTo>
                  <a:pt x="34010" y="52705"/>
                </a:lnTo>
                <a:lnTo>
                  <a:pt x="34311" y="1626"/>
                </a:lnTo>
                <a:lnTo>
                  <a:pt x="21589" y="6438"/>
                </a:lnTo>
                <a:lnTo>
                  <a:pt x="11694" y="14296"/>
                </a:lnTo>
                <a:lnTo>
                  <a:pt x="4728" y="25061"/>
                </a:lnTo>
                <a:lnTo>
                  <a:pt x="795" y="38596"/>
                </a:lnTo>
                <a:lnTo>
                  <a:pt x="0" y="54762"/>
                </a:lnTo>
                <a:lnTo>
                  <a:pt x="0" y="93599"/>
                </a:lnTo>
                <a:lnTo>
                  <a:pt x="191" y="104528"/>
                </a:lnTo>
                <a:lnTo>
                  <a:pt x="2424" y="120716"/>
                </a:lnTo>
                <a:lnTo>
                  <a:pt x="7189" y="133664"/>
                </a:lnTo>
                <a:lnTo>
                  <a:pt x="14626" y="143504"/>
                </a:lnTo>
                <a:lnTo>
                  <a:pt x="24878" y="150369"/>
                </a:lnTo>
                <a:lnTo>
                  <a:pt x="38087" y="154390"/>
                </a:lnTo>
                <a:lnTo>
                  <a:pt x="54394" y="155702"/>
                </a:lnTo>
                <a:lnTo>
                  <a:pt x="67329" y="154585"/>
                </a:lnTo>
                <a:lnTo>
                  <a:pt x="80714" y="150012"/>
                </a:lnTo>
                <a:lnTo>
                  <a:pt x="90629" y="142165"/>
                </a:lnTo>
                <a:lnTo>
                  <a:pt x="97273" y="131321"/>
                </a:lnTo>
                <a:lnTo>
                  <a:pt x="100846" y="117753"/>
                </a:lnTo>
                <a:lnTo>
                  <a:pt x="101549" y="101739"/>
                </a:lnTo>
                <a:lnTo>
                  <a:pt x="67513" y="101739"/>
                </a:lnTo>
                <a:lnTo>
                  <a:pt x="67218" y="112520"/>
                </a:lnTo>
                <a:lnTo>
                  <a:pt x="62764" y="125286"/>
                </a:lnTo>
                <a:lnTo>
                  <a:pt x="51841" y="129514"/>
                </a:lnTo>
                <a:lnTo>
                  <a:pt x="48025" y="129305"/>
                </a:lnTo>
                <a:lnTo>
                  <a:pt x="38014" y="123835"/>
                </a:lnTo>
                <a:lnTo>
                  <a:pt x="34010" y="106438"/>
                </a:lnTo>
                <a:lnTo>
                  <a:pt x="34010" y="84937"/>
                </a:lnTo>
                <a:lnTo>
                  <a:pt x="102069" y="84937"/>
                </a:lnTo>
                <a:lnTo>
                  <a:pt x="68046" y="45859"/>
                </a:lnTo>
                <a:close/>
              </a:path>
              <a:path w="102069" h="155701">
                <a:moveTo>
                  <a:pt x="68516" y="1680"/>
                </a:moveTo>
                <a:lnTo>
                  <a:pt x="49695" y="0"/>
                </a:lnTo>
                <a:lnTo>
                  <a:pt x="34311" y="1626"/>
                </a:lnTo>
                <a:lnTo>
                  <a:pt x="34010" y="52705"/>
                </a:lnTo>
                <a:lnTo>
                  <a:pt x="34070" y="44680"/>
                </a:lnTo>
                <a:lnTo>
                  <a:pt x="37204" y="31646"/>
                </a:lnTo>
                <a:lnTo>
                  <a:pt x="50215" y="26225"/>
                </a:lnTo>
                <a:lnTo>
                  <a:pt x="51894" y="26251"/>
                </a:lnTo>
                <a:lnTo>
                  <a:pt x="64472" y="30833"/>
                </a:lnTo>
                <a:lnTo>
                  <a:pt x="68046" y="45859"/>
                </a:lnTo>
                <a:lnTo>
                  <a:pt x="102069" y="84937"/>
                </a:lnTo>
                <a:lnTo>
                  <a:pt x="102069" y="65011"/>
                </a:lnTo>
                <a:lnTo>
                  <a:pt x="101931" y="54814"/>
                </a:lnTo>
                <a:lnTo>
                  <a:pt x="100702" y="38855"/>
                </a:lnTo>
                <a:lnTo>
                  <a:pt x="97537" y="25373"/>
                </a:lnTo>
                <a:lnTo>
                  <a:pt x="91646" y="14557"/>
                </a:lnTo>
                <a:lnTo>
                  <a:pt x="82236" y="6596"/>
                </a:lnTo>
                <a:lnTo>
                  <a:pt x="68516" y="1680"/>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74" name="object 174"/>
          <p:cNvSpPr/>
          <p:nvPr/>
        </p:nvSpPr>
        <p:spPr>
          <a:xfrm>
            <a:off x="8985503" y="6445524"/>
            <a:ext cx="69595" cy="109469"/>
          </a:xfrm>
          <a:custGeom>
            <a:avLst/>
            <a:gdLst/>
            <a:ahLst/>
            <a:cxnLst/>
            <a:rect l="l" t="t" r="r" b="b"/>
            <a:pathLst>
              <a:path w="98980" h="155689">
                <a:moveTo>
                  <a:pt x="2856" y="23146"/>
                </a:moveTo>
                <a:lnTo>
                  <a:pt x="626" y="35877"/>
                </a:lnTo>
                <a:lnTo>
                  <a:pt x="771" y="40034"/>
                </a:lnTo>
                <a:lnTo>
                  <a:pt x="3453" y="53117"/>
                </a:lnTo>
                <a:lnTo>
                  <a:pt x="9233" y="64272"/>
                </a:lnTo>
                <a:lnTo>
                  <a:pt x="17738" y="73944"/>
                </a:lnTo>
                <a:lnTo>
                  <a:pt x="28591" y="82575"/>
                </a:lnTo>
                <a:lnTo>
                  <a:pt x="47120" y="95427"/>
                </a:lnTo>
                <a:lnTo>
                  <a:pt x="53724" y="99898"/>
                </a:lnTo>
                <a:lnTo>
                  <a:pt x="63402" y="104584"/>
                </a:lnTo>
                <a:lnTo>
                  <a:pt x="63910" y="112991"/>
                </a:lnTo>
                <a:lnTo>
                  <a:pt x="66259" y="122415"/>
                </a:lnTo>
                <a:lnTo>
                  <a:pt x="59465" y="129501"/>
                </a:lnTo>
                <a:lnTo>
                  <a:pt x="49787" y="129501"/>
                </a:lnTo>
                <a:lnTo>
                  <a:pt x="43083" y="129085"/>
                </a:lnTo>
                <a:lnTo>
                  <a:pt x="35673" y="123005"/>
                </a:lnTo>
                <a:lnTo>
                  <a:pt x="34090" y="103022"/>
                </a:lnTo>
                <a:lnTo>
                  <a:pt x="67" y="103022"/>
                </a:lnTo>
                <a:lnTo>
                  <a:pt x="1114" y="123098"/>
                </a:lnTo>
                <a:lnTo>
                  <a:pt x="6919" y="137015"/>
                </a:lnTo>
                <a:lnTo>
                  <a:pt x="15961" y="146414"/>
                </a:lnTo>
                <a:lnTo>
                  <a:pt x="26784" y="152113"/>
                </a:lnTo>
                <a:lnTo>
                  <a:pt x="37935" y="154931"/>
                </a:lnTo>
                <a:lnTo>
                  <a:pt x="47959" y="155689"/>
                </a:lnTo>
                <a:lnTo>
                  <a:pt x="49252" y="155682"/>
                </a:lnTo>
                <a:lnTo>
                  <a:pt x="69028" y="153398"/>
                </a:lnTo>
                <a:lnTo>
                  <a:pt x="83037" y="147532"/>
                </a:lnTo>
                <a:lnTo>
                  <a:pt x="92131" y="138836"/>
                </a:lnTo>
                <a:lnTo>
                  <a:pt x="97161" y="128058"/>
                </a:lnTo>
                <a:lnTo>
                  <a:pt x="98980" y="115951"/>
                </a:lnTo>
                <a:lnTo>
                  <a:pt x="98441" y="103263"/>
                </a:lnTo>
                <a:lnTo>
                  <a:pt x="94190" y="92896"/>
                </a:lnTo>
                <a:lnTo>
                  <a:pt x="85012" y="81930"/>
                </a:lnTo>
                <a:lnTo>
                  <a:pt x="75137" y="74180"/>
                </a:lnTo>
                <a:lnTo>
                  <a:pt x="47425" y="55308"/>
                </a:lnTo>
                <a:lnTo>
                  <a:pt x="40859" y="50850"/>
                </a:lnTo>
                <a:lnTo>
                  <a:pt x="34598" y="46913"/>
                </a:lnTo>
                <a:lnTo>
                  <a:pt x="34598" y="29844"/>
                </a:lnTo>
                <a:lnTo>
                  <a:pt x="40859" y="26225"/>
                </a:lnTo>
                <a:lnTo>
                  <a:pt x="48962" y="26225"/>
                </a:lnTo>
                <a:lnTo>
                  <a:pt x="52710" y="26472"/>
                </a:lnTo>
                <a:lnTo>
                  <a:pt x="62369" y="32735"/>
                </a:lnTo>
                <a:lnTo>
                  <a:pt x="64672" y="48996"/>
                </a:lnTo>
                <a:lnTo>
                  <a:pt x="98708" y="48996"/>
                </a:lnTo>
                <a:lnTo>
                  <a:pt x="98574" y="41414"/>
                </a:lnTo>
                <a:lnTo>
                  <a:pt x="95906" y="26790"/>
                </a:lnTo>
                <a:lnTo>
                  <a:pt x="89919" y="15230"/>
                </a:lnTo>
                <a:lnTo>
                  <a:pt x="80544" y="6840"/>
                </a:lnTo>
                <a:lnTo>
                  <a:pt x="67714" y="1728"/>
                </a:lnTo>
                <a:lnTo>
                  <a:pt x="51362" y="0"/>
                </a:lnTo>
                <a:lnTo>
                  <a:pt x="34940" y="1286"/>
                </a:lnTo>
                <a:lnTo>
                  <a:pt x="20183" y="5678"/>
                </a:lnTo>
                <a:lnTo>
                  <a:pt x="9431" y="13022"/>
                </a:lnTo>
                <a:lnTo>
                  <a:pt x="2856" y="23146"/>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75" name="object 175"/>
          <p:cNvSpPr/>
          <p:nvPr/>
        </p:nvSpPr>
        <p:spPr>
          <a:xfrm>
            <a:off x="9116865" y="6410645"/>
            <a:ext cx="84492" cy="144937"/>
          </a:xfrm>
          <a:custGeom>
            <a:avLst/>
            <a:gdLst/>
            <a:ahLst/>
            <a:cxnLst/>
            <a:rect l="l" t="t" r="r" b="b"/>
            <a:pathLst>
              <a:path w="120167" h="206133">
                <a:moveTo>
                  <a:pt x="38252" y="47993"/>
                </a:moveTo>
                <a:lnTo>
                  <a:pt x="38360" y="45377"/>
                </a:lnTo>
                <a:lnTo>
                  <a:pt x="44454" y="33227"/>
                </a:lnTo>
                <a:lnTo>
                  <a:pt x="58394" y="29629"/>
                </a:lnTo>
                <a:lnTo>
                  <a:pt x="62636" y="29915"/>
                </a:lnTo>
                <a:lnTo>
                  <a:pt x="74325" y="36308"/>
                </a:lnTo>
                <a:lnTo>
                  <a:pt x="79083" y="48846"/>
                </a:lnTo>
                <a:lnTo>
                  <a:pt x="79882" y="64528"/>
                </a:lnTo>
                <a:lnTo>
                  <a:pt x="115163" y="64528"/>
                </a:lnTo>
                <a:lnTo>
                  <a:pt x="115018" y="55373"/>
                </a:lnTo>
                <a:lnTo>
                  <a:pt x="114045" y="43745"/>
                </a:lnTo>
                <a:lnTo>
                  <a:pt x="111145" y="31383"/>
                </a:lnTo>
                <a:lnTo>
                  <a:pt x="105211" y="19557"/>
                </a:lnTo>
                <a:lnTo>
                  <a:pt x="95140" y="9538"/>
                </a:lnTo>
                <a:lnTo>
                  <a:pt x="79827" y="2596"/>
                </a:lnTo>
                <a:lnTo>
                  <a:pt x="58165" y="0"/>
                </a:lnTo>
                <a:lnTo>
                  <a:pt x="56132" y="17"/>
                </a:lnTo>
                <a:lnTo>
                  <a:pt x="39025" y="1792"/>
                </a:lnTo>
                <a:lnTo>
                  <a:pt x="25094" y="6427"/>
                </a:lnTo>
                <a:lnTo>
                  <a:pt x="14310" y="13841"/>
                </a:lnTo>
                <a:lnTo>
                  <a:pt x="6643" y="23951"/>
                </a:lnTo>
                <a:lnTo>
                  <a:pt x="2065" y="36675"/>
                </a:lnTo>
                <a:lnTo>
                  <a:pt x="546" y="51930"/>
                </a:lnTo>
                <a:lnTo>
                  <a:pt x="934" y="58117"/>
                </a:lnTo>
                <a:lnTo>
                  <a:pt x="4039" y="70580"/>
                </a:lnTo>
                <a:lnTo>
                  <a:pt x="9982" y="82092"/>
                </a:lnTo>
                <a:lnTo>
                  <a:pt x="16523" y="89657"/>
                </a:lnTo>
                <a:lnTo>
                  <a:pt x="25937" y="98145"/>
                </a:lnTo>
                <a:lnTo>
                  <a:pt x="36197" y="105763"/>
                </a:lnTo>
                <a:lnTo>
                  <a:pt x="46881" y="112916"/>
                </a:lnTo>
                <a:lnTo>
                  <a:pt x="57562" y="120012"/>
                </a:lnTo>
                <a:lnTo>
                  <a:pt x="67817" y="127457"/>
                </a:lnTo>
                <a:lnTo>
                  <a:pt x="71724" y="130482"/>
                </a:lnTo>
                <a:lnTo>
                  <a:pt x="79698" y="140501"/>
                </a:lnTo>
                <a:lnTo>
                  <a:pt x="82461" y="153428"/>
                </a:lnTo>
                <a:lnTo>
                  <a:pt x="81423" y="162153"/>
                </a:lnTo>
                <a:lnTo>
                  <a:pt x="74155" y="172829"/>
                </a:lnTo>
                <a:lnTo>
                  <a:pt x="59677" y="176504"/>
                </a:lnTo>
                <a:lnTo>
                  <a:pt x="55769" y="176267"/>
                </a:lnTo>
                <a:lnTo>
                  <a:pt x="43988" y="170843"/>
                </a:lnTo>
                <a:lnTo>
                  <a:pt x="37961" y="159400"/>
                </a:lnTo>
                <a:lnTo>
                  <a:pt x="36690" y="143459"/>
                </a:lnTo>
                <a:lnTo>
                  <a:pt x="36690" y="131914"/>
                </a:lnTo>
                <a:lnTo>
                  <a:pt x="0" y="131914"/>
                </a:lnTo>
                <a:lnTo>
                  <a:pt x="0" y="146304"/>
                </a:lnTo>
                <a:lnTo>
                  <a:pt x="468" y="156359"/>
                </a:lnTo>
                <a:lnTo>
                  <a:pt x="3111" y="170373"/>
                </a:lnTo>
                <a:lnTo>
                  <a:pt x="8308" y="182482"/>
                </a:lnTo>
                <a:lnTo>
                  <a:pt x="16310" y="192399"/>
                </a:lnTo>
                <a:lnTo>
                  <a:pt x="27371" y="199838"/>
                </a:lnTo>
                <a:lnTo>
                  <a:pt x="41742" y="204512"/>
                </a:lnTo>
                <a:lnTo>
                  <a:pt x="59677" y="206133"/>
                </a:lnTo>
                <a:lnTo>
                  <a:pt x="68109" y="205757"/>
                </a:lnTo>
                <a:lnTo>
                  <a:pt x="82821" y="202972"/>
                </a:lnTo>
                <a:lnTo>
                  <a:pt x="95501" y="197502"/>
                </a:lnTo>
                <a:lnTo>
                  <a:pt x="105862" y="189385"/>
                </a:lnTo>
                <a:lnTo>
                  <a:pt x="113618" y="178655"/>
                </a:lnTo>
                <a:lnTo>
                  <a:pt x="118482" y="165350"/>
                </a:lnTo>
                <a:lnTo>
                  <a:pt x="120167" y="149504"/>
                </a:lnTo>
                <a:lnTo>
                  <a:pt x="119920" y="142594"/>
                </a:lnTo>
                <a:lnTo>
                  <a:pt x="117648" y="130069"/>
                </a:lnTo>
                <a:lnTo>
                  <a:pt x="112450" y="118917"/>
                </a:lnTo>
                <a:lnTo>
                  <a:pt x="103657" y="108343"/>
                </a:lnTo>
                <a:lnTo>
                  <a:pt x="91497" y="98157"/>
                </a:lnTo>
                <a:lnTo>
                  <a:pt x="80207" y="89972"/>
                </a:lnTo>
                <a:lnTo>
                  <a:pt x="68890" y="82303"/>
                </a:lnTo>
                <a:lnTo>
                  <a:pt x="59181" y="76022"/>
                </a:lnTo>
                <a:lnTo>
                  <a:pt x="50325" y="70148"/>
                </a:lnTo>
                <a:lnTo>
                  <a:pt x="41614" y="61157"/>
                </a:lnTo>
                <a:lnTo>
                  <a:pt x="38252" y="47993"/>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76" name="object 176"/>
          <p:cNvSpPr/>
          <p:nvPr/>
        </p:nvSpPr>
        <p:spPr>
          <a:xfrm>
            <a:off x="9220857" y="6448269"/>
            <a:ext cx="68624" cy="106727"/>
          </a:xfrm>
          <a:custGeom>
            <a:avLst/>
            <a:gdLst/>
            <a:ahLst/>
            <a:cxnLst/>
            <a:rect l="l" t="t" r="r" b="b"/>
            <a:pathLst>
              <a:path w="97599" h="151790">
                <a:moveTo>
                  <a:pt x="48993" y="148043"/>
                </a:moveTo>
                <a:lnTo>
                  <a:pt x="58342" y="139549"/>
                </a:lnTo>
                <a:lnTo>
                  <a:pt x="64643" y="125895"/>
                </a:lnTo>
                <a:lnTo>
                  <a:pt x="65138" y="125895"/>
                </a:lnTo>
                <a:lnTo>
                  <a:pt x="65138" y="147904"/>
                </a:lnTo>
                <a:lnTo>
                  <a:pt x="97599" y="147904"/>
                </a:lnTo>
                <a:lnTo>
                  <a:pt x="97599" y="0"/>
                </a:lnTo>
                <a:lnTo>
                  <a:pt x="63588" y="0"/>
                </a:lnTo>
                <a:lnTo>
                  <a:pt x="63588" y="95999"/>
                </a:lnTo>
                <a:lnTo>
                  <a:pt x="63385" y="105364"/>
                </a:lnTo>
                <a:lnTo>
                  <a:pt x="59889" y="119226"/>
                </a:lnTo>
                <a:lnTo>
                  <a:pt x="47891" y="125602"/>
                </a:lnTo>
                <a:lnTo>
                  <a:pt x="43446" y="125602"/>
                </a:lnTo>
                <a:lnTo>
                  <a:pt x="40271" y="124028"/>
                </a:lnTo>
                <a:lnTo>
                  <a:pt x="37439" y="120865"/>
                </a:lnTo>
                <a:lnTo>
                  <a:pt x="33705" y="115125"/>
                </a:lnTo>
                <a:lnTo>
                  <a:pt x="34023" y="107759"/>
                </a:lnTo>
                <a:lnTo>
                  <a:pt x="34023" y="0"/>
                </a:lnTo>
                <a:lnTo>
                  <a:pt x="0" y="0"/>
                </a:lnTo>
                <a:lnTo>
                  <a:pt x="0" y="113271"/>
                </a:lnTo>
                <a:lnTo>
                  <a:pt x="1344" y="129606"/>
                </a:lnTo>
                <a:lnTo>
                  <a:pt x="6350" y="141736"/>
                </a:lnTo>
                <a:lnTo>
                  <a:pt x="16423" y="149228"/>
                </a:lnTo>
                <a:lnTo>
                  <a:pt x="32969" y="151790"/>
                </a:lnTo>
                <a:lnTo>
                  <a:pt x="36273" y="151632"/>
                </a:lnTo>
                <a:lnTo>
                  <a:pt x="48993" y="148043"/>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77" name="object 177"/>
          <p:cNvSpPr/>
          <p:nvPr/>
        </p:nvSpPr>
        <p:spPr>
          <a:xfrm>
            <a:off x="9313968" y="6530039"/>
            <a:ext cx="35881" cy="139402"/>
          </a:xfrm>
          <a:custGeom>
            <a:avLst/>
            <a:gdLst/>
            <a:ahLst/>
            <a:cxnLst/>
            <a:rect l="l" t="t" r="r" b="b"/>
            <a:pathLst>
              <a:path w="51031" h="198261">
                <a:moveTo>
                  <a:pt x="45100" y="8425"/>
                </a:moveTo>
                <a:lnTo>
                  <a:pt x="36806" y="0"/>
                </a:lnTo>
                <a:lnTo>
                  <a:pt x="40628" y="26672"/>
                </a:lnTo>
                <a:lnTo>
                  <a:pt x="51031" y="33175"/>
                </a:lnTo>
                <a:lnTo>
                  <a:pt x="45100" y="8425"/>
                </a:lnTo>
                <a:close/>
              </a:path>
              <a:path w="51031" h="198261">
                <a:moveTo>
                  <a:pt x="34048" y="-165086"/>
                </a:moveTo>
                <a:lnTo>
                  <a:pt x="0" y="-165086"/>
                </a:lnTo>
                <a:lnTo>
                  <a:pt x="0" y="31611"/>
                </a:lnTo>
                <a:lnTo>
                  <a:pt x="32448" y="31611"/>
                </a:lnTo>
                <a:lnTo>
                  <a:pt x="32448" y="15875"/>
                </a:lnTo>
                <a:lnTo>
                  <a:pt x="32994" y="15875"/>
                </a:lnTo>
                <a:lnTo>
                  <a:pt x="40628" y="26672"/>
                </a:lnTo>
                <a:lnTo>
                  <a:pt x="36806" y="0"/>
                </a:lnTo>
                <a:lnTo>
                  <a:pt x="34048" y="-16940"/>
                </a:lnTo>
                <a:lnTo>
                  <a:pt x="34048" y="-61251"/>
                </a:lnTo>
                <a:lnTo>
                  <a:pt x="34283" y="-74025"/>
                </a:lnTo>
                <a:lnTo>
                  <a:pt x="38413" y="-87756"/>
                </a:lnTo>
                <a:lnTo>
                  <a:pt x="49987" y="-93966"/>
                </a:lnTo>
                <a:lnTo>
                  <a:pt x="59079" y="-91507"/>
                </a:lnTo>
                <a:lnTo>
                  <a:pt x="64294" y="-80856"/>
                </a:lnTo>
                <a:lnTo>
                  <a:pt x="65405" y="-65442"/>
                </a:lnTo>
                <a:lnTo>
                  <a:pt x="65405" y="-16140"/>
                </a:lnTo>
                <a:lnTo>
                  <a:pt x="64896" y="-10436"/>
                </a:lnTo>
                <a:lnTo>
                  <a:pt x="60535" y="3700"/>
                </a:lnTo>
                <a:lnTo>
                  <a:pt x="50507" y="9310"/>
                </a:lnTo>
                <a:lnTo>
                  <a:pt x="45100" y="8425"/>
                </a:lnTo>
                <a:lnTo>
                  <a:pt x="51031" y="33175"/>
                </a:lnTo>
                <a:lnTo>
                  <a:pt x="64084" y="35497"/>
                </a:lnTo>
                <a:lnTo>
                  <a:pt x="76738" y="33423"/>
                </a:lnTo>
                <a:lnTo>
                  <a:pt x="87785" y="25931"/>
                </a:lnTo>
                <a:lnTo>
                  <a:pt x="94596" y="14446"/>
                </a:lnTo>
                <a:lnTo>
                  <a:pt x="98147" y="526"/>
                </a:lnTo>
                <a:lnTo>
                  <a:pt x="99415" y="-14273"/>
                </a:lnTo>
                <a:lnTo>
                  <a:pt x="99415" y="-67778"/>
                </a:lnTo>
                <a:lnTo>
                  <a:pt x="97636" y="-88476"/>
                </a:lnTo>
                <a:lnTo>
                  <a:pt x="93093" y="-103487"/>
                </a:lnTo>
                <a:lnTo>
                  <a:pt x="85911" y="-113174"/>
                </a:lnTo>
                <a:lnTo>
                  <a:pt x="76203" y="-118445"/>
                </a:lnTo>
                <a:lnTo>
                  <a:pt x="64084" y="-120204"/>
                </a:lnTo>
                <a:lnTo>
                  <a:pt x="52674" y="-118979"/>
                </a:lnTo>
                <a:lnTo>
                  <a:pt x="41968" y="-113061"/>
                </a:lnTo>
                <a:lnTo>
                  <a:pt x="33782" y="-101332"/>
                </a:lnTo>
                <a:lnTo>
                  <a:pt x="33185" y="-101332"/>
                </a:lnTo>
                <a:lnTo>
                  <a:pt x="33489" y="-108431"/>
                </a:lnTo>
                <a:lnTo>
                  <a:pt x="34048" y="-113117"/>
                </a:lnTo>
                <a:lnTo>
                  <a:pt x="34048" y="-165086"/>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78" name="object 178"/>
          <p:cNvSpPr/>
          <p:nvPr/>
        </p:nvSpPr>
        <p:spPr>
          <a:xfrm>
            <a:off x="9404912" y="6448269"/>
            <a:ext cx="68615" cy="106727"/>
          </a:xfrm>
          <a:custGeom>
            <a:avLst/>
            <a:gdLst/>
            <a:ahLst/>
            <a:cxnLst/>
            <a:rect l="l" t="t" r="r" b="b"/>
            <a:pathLst>
              <a:path w="97586" h="151790">
                <a:moveTo>
                  <a:pt x="48942" y="148057"/>
                </a:moveTo>
                <a:lnTo>
                  <a:pt x="58290" y="139563"/>
                </a:lnTo>
                <a:lnTo>
                  <a:pt x="64579" y="125895"/>
                </a:lnTo>
                <a:lnTo>
                  <a:pt x="65112" y="125895"/>
                </a:lnTo>
                <a:lnTo>
                  <a:pt x="65112" y="147904"/>
                </a:lnTo>
                <a:lnTo>
                  <a:pt x="97586" y="147904"/>
                </a:lnTo>
                <a:lnTo>
                  <a:pt x="97586" y="0"/>
                </a:lnTo>
                <a:lnTo>
                  <a:pt x="63538" y="0"/>
                </a:lnTo>
                <a:lnTo>
                  <a:pt x="63538" y="95999"/>
                </a:lnTo>
                <a:lnTo>
                  <a:pt x="63339" y="105396"/>
                </a:lnTo>
                <a:lnTo>
                  <a:pt x="59859" y="119238"/>
                </a:lnTo>
                <a:lnTo>
                  <a:pt x="47866" y="125602"/>
                </a:lnTo>
                <a:lnTo>
                  <a:pt x="43408" y="125602"/>
                </a:lnTo>
                <a:lnTo>
                  <a:pt x="40271" y="124028"/>
                </a:lnTo>
                <a:lnTo>
                  <a:pt x="37401" y="120865"/>
                </a:lnTo>
                <a:lnTo>
                  <a:pt x="33731" y="115125"/>
                </a:lnTo>
                <a:lnTo>
                  <a:pt x="33947" y="107759"/>
                </a:lnTo>
                <a:lnTo>
                  <a:pt x="33947" y="0"/>
                </a:lnTo>
                <a:lnTo>
                  <a:pt x="0" y="0"/>
                </a:lnTo>
                <a:lnTo>
                  <a:pt x="0" y="113271"/>
                </a:lnTo>
                <a:lnTo>
                  <a:pt x="1337" y="129606"/>
                </a:lnTo>
                <a:lnTo>
                  <a:pt x="6331" y="141736"/>
                </a:lnTo>
                <a:lnTo>
                  <a:pt x="16401" y="149228"/>
                </a:lnTo>
                <a:lnTo>
                  <a:pt x="32969" y="151790"/>
                </a:lnTo>
                <a:lnTo>
                  <a:pt x="36216" y="151637"/>
                </a:lnTo>
                <a:lnTo>
                  <a:pt x="48942" y="148057"/>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79" name="object 179"/>
          <p:cNvSpPr/>
          <p:nvPr/>
        </p:nvSpPr>
        <p:spPr>
          <a:xfrm>
            <a:off x="9497285" y="6446237"/>
            <a:ext cx="47630" cy="106031"/>
          </a:xfrm>
          <a:custGeom>
            <a:avLst/>
            <a:gdLst/>
            <a:ahLst/>
            <a:cxnLst/>
            <a:rect l="l" t="t" r="r" b="b"/>
            <a:pathLst>
              <a:path w="67741" h="150799">
                <a:moveTo>
                  <a:pt x="67741" y="292"/>
                </a:moveTo>
                <a:lnTo>
                  <a:pt x="62788" y="533"/>
                </a:lnTo>
                <a:lnTo>
                  <a:pt x="56197" y="0"/>
                </a:lnTo>
                <a:lnTo>
                  <a:pt x="46558" y="8128"/>
                </a:lnTo>
                <a:lnTo>
                  <a:pt x="41605" y="12306"/>
                </a:lnTo>
                <a:lnTo>
                  <a:pt x="37388" y="18364"/>
                </a:lnTo>
                <a:lnTo>
                  <a:pt x="33210" y="29108"/>
                </a:lnTo>
                <a:lnTo>
                  <a:pt x="32664" y="29108"/>
                </a:lnTo>
                <a:lnTo>
                  <a:pt x="32664" y="2895"/>
                </a:lnTo>
                <a:lnTo>
                  <a:pt x="0" y="2895"/>
                </a:lnTo>
                <a:lnTo>
                  <a:pt x="0" y="150799"/>
                </a:lnTo>
                <a:lnTo>
                  <a:pt x="34010" y="150799"/>
                </a:lnTo>
                <a:lnTo>
                  <a:pt x="34010" y="65316"/>
                </a:lnTo>
                <a:lnTo>
                  <a:pt x="34934" y="57408"/>
                </a:lnTo>
                <a:lnTo>
                  <a:pt x="41372" y="46039"/>
                </a:lnTo>
                <a:lnTo>
                  <a:pt x="52764" y="40956"/>
                </a:lnTo>
                <a:lnTo>
                  <a:pt x="67741" y="40652"/>
                </a:lnTo>
                <a:lnTo>
                  <a:pt x="67741" y="292"/>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80" name="object 180"/>
          <p:cNvSpPr/>
          <p:nvPr/>
        </p:nvSpPr>
        <p:spPr>
          <a:xfrm>
            <a:off x="9559247" y="6530042"/>
            <a:ext cx="35901" cy="139404"/>
          </a:xfrm>
          <a:custGeom>
            <a:avLst/>
            <a:gdLst/>
            <a:ahLst/>
            <a:cxnLst/>
            <a:rect l="l" t="t" r="r" b="b"/>
            <a:pathLst>
              <a:path w="51059" h="198264">
                <a:moveTo>
                  <a:pt x="45135" y="8423"/>
                </a:moveTo>
                <a:lnTo>
                  <a:pt x="36843" y="0"/>
                </a:lnTo>
                <a:lnTo>
                  <a:pt x="40660" y="26677"/>
                </a:lnTo>
                <a:lnTo>
                  <a:pt x="51059" y="33172"/>
                </a:lnTo>
                <a:lnTo>
                  <a:pt x="45135" y="8423"/>
                </a:lnTo>
                <a:close/>
              </a:path>
              <a:path w="51059" h="198264">
                <a:moveTo>
                  <a:pt x="34074" y="-165091"/>
                </a:moveTo>
                <a:lnTo>
                  <a:pt x="0" y="-165091"/>
                </a:lnTo>
                <a:lnTo>
                  <a:pt x="0" y="31605"/>
                </a:lnTo>
                <a:lnTo>
                  <a:pt x="32499" y="31605"/>
                </a:lnTo>
                <a:lnTo>
                  <a:pt x="32499" y="15870"/>
                </a:lnTo>
                <a:lnTo>
                  <a:pt x="33019" y="15870"/>
                </a:lnTo>
                <a:lnTo>
                  <a:pt x="40660" y="26677"/>
                </a:lnTo>
                <a:lnTo>
                  <a:pt x="36843" y="0"/>
                </a:lnTo>
                <a:lnTo>
                  <a:pt x="34074" y="-16946"/>
                </a:lnTo>
                <a:lnTo>
                  <a:pt x="34074" y="-61256"/>
                </a:lnTo>
                <a:lnTo>
                  <a:pt x="34311" y="-74011"/>
                </a:lnTo>
                <a:lnTo>
                  <a:pt x="38429" y="-87754"/>
                </a:lnTo>
                <a:lnTo>
                  <a:pt x="49987" y="-93971"/>
                </a:lnTo>
                <a:lnTo>
                  <a:pt x="59117" y="-91493"/>
                </a:lnTo>
                <a:lnTo>
                  <a:pt x="64313" y="-80842"/>
                </a:lnTo>
                <a:lnTo>
                  <a:pt x="65443" y="-65447"/>
                </a:lnTo>
                <a:lnTo>
                  <a:pt x="65443" y="-16146"/>
                </a:lnTo>
                <a:lnTo>
                  <a:pt x="64927" y="-10420"/>
                </a:lnTo>
                <a:lnTo>
                  <a:pt x="60557" y="3702"/>
                </a:lnTo>
                <a:lnTo>
                  <a:pt x="50507" y="9304"/>
                </a:lnTo>
                <a:lnTo>
                  <a:pt x="45135" y="8423"/>
                </a:lnTo>
                <a:lnTo>
                  <a:pt x="51059" y="33172"/>
                </a:lnTo>
                <a:lnTo>
                  <a:pt x="64134" y="35491"/>
                </a:lnTo>
                <a:lnTo>
                  <a:pt x="76746" y="33422"/>
                </a:lnTo>
                <a:lnTo>
                  <a:pt x="87785" y="25932"/>
                </a:lnTo>
                <a:lnTo>
                  <a:pt x="94600" y="14447"/>
                </a:lnTo>
                <a:lnTo>
                  <a:pt x="98162" y="524"/>
                </a:lnTo>
                <a:lnTo>
                  <a:pt x="99440" y="-14279"/>
                </a:lnTo>
                <a:lnTo>
                  <a:pt x="99440" y="-67784"/>
                </a:lnTo>
                <a:lnTo>
                  <a:pt x="97659" y="-88466"/>
                </a:lnTo>
                <a:lnTo>
                  <a:pt x="93119" y="-103484"/>
                </a:lnTo>
                <a:lnTo>
                  <a:pt x="85942" y="-113177"/>
                </a:lnTo>
                <a:lnTo>
                  <a:pt x="76243" y="-118449"/>
                </a:lnTo>
                <a:lnTo>
                  <a:pt x="64134" y="-120210"/>
                </a:lnTo>
                <a:lnTo>
                  <a:pt x="52705" y="-118980"/>
                </a:lnTo>
                <a:lnTo>
                  <a:pt x="41995" y="-113062"/>
                </a:lnTo>
                <a:lnTo>
                  <a:pt x="33807" y="-101337"/>
                </a:lnTo>
                <a:lnTo>
                  <a:pt x="33286" y="-101337"/>
                </a:lnTo>
                <a:lnTo>
                  <a:pt x="33527" y="-108437"/>
                </a:lnTo>
                <a:lnTo>
                  <a:pt x="34074" y="-113123"/>
                </a:lnTo>
                <a:lnTo>
                  <a:pt x="34074" y="-165091"/>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81" name="object 181"/>
          <p:cNvSpPr/>
          <p:nvPr/>
        </p:nvSpPr>
        <p:spPr>
          <a:xfrm>
            <a:off x="9647224" y="6445520"/>
            <a:ext cx="46620" cy="109477"/>
          </a:xfrm>
          <a:custGeom>
            <a:avLst/>
            <a:gdLst/>
            <a:ahLst/>
            <a:cxnLst/>
            <a:rect l="l" t="t" r="r" b="b"/>
            <a:pathLst>
              <a:path w="66304" h="155701">
                <a:moveTo>
                  <a:pt x="61752" y="124577"/>
                </a:moveTo>
                <a:lnTo>
                  <a:pt x="50012" y="129514"/>
                </a:lnTo>
                <a:lnTo>
                  <a:pt x="37376" y="129514"/>
                </a:lnTo>
                <a:lnTo>
                  <a:pt x="39509" y="155701"/>
                </a:lnTo>
                <a:lnTo>
                  <a:pt x="45300" y="155701"/>
                </a:lnTo>
                <a:lnTo>
                  <a:pt x="50787" y="153898"/>
                </a:lnTo>
                <a:lnTo>
                  <a:pt x="55702" y="150736"/>
                </a:lnTo>
                <a:lnTo>
                  <a:pt x="60998" y="147624"/>
                </a:lnTo>
                <a:lnTo>
                  <a:pt x="65455" y="142620"/>
                </a:lnTo>
                <a:lnTo>
                  <a:pt x="66304" y="112756"/>
                </a:lnTo>
                <a:lnTo>
                  <a:pt x="61752" y="124577"/>
                </a:lnTo>
                <a:close/>
              </a:path>
              <a:path w="66304" h="155701">
                <a:moveTo>
                  <a:pt x="33515" y="47701"/>
                </a:moveTo>
                <a:lnTo>
                  <a:pt x="33526" y="43805"/>
                </a:lnTo>
                <a:lnTo>
                  <a:pt x="37340" y="30887"/>
                </a:lnTo>
                <a:lnTo>
                  <a:pt x="51320" y="26238"/>
                </a:lnTo>
                <a:lnTo>
                  <a:pt x="60451" y="26238"/>
                </a:lnTo>
                <a:lnTo>
                  <a:pt x="65697" y="27292"/>
                </a:lnTo>
                <a:lnTo>
                  <a:pt x="67246" y="33807"/>
                </a:lnTo>
                <a:lnTo>
                  <a:pt x="67911" y="41605"/>
                </a:lnTo>
                <a:lnTo>
                  <a:pt x="63001" y="51079"/>
                </a:lnTo>
                <a:lnTo>
                  <a:pt x="50482" y="58458"/>
                </a:lnTo>
                <a:lnTo>
                  <a:pt x="40107" y="62744"/>
                </a:lnTo>
                <a:lnTo>
                  <a:pt x="27418" y="68577"/>
                </a:lnTo>
                <a:lnTo>
                  <a:pt x="16407" y="75462"/>
                </a:lnTo>
                <a:lnTo>
                  <a:pt x="7729" y="84299"/>
                </a:lnTo>
                <a:lnTo>
                  <a:pt x="2041" y="95984"/>
                </a:lnTo>
                <a:lnTo>
                  <a:pt x="0" y="111417"/>
                </a:lnTo>
                <a:lnTo>
                  <a:pt x="757" y="123537"/>
                </a:lnTo>
                <a:lnTo>
                  <a:pt x="4775" y="137846"/>
                </a:lnTo>
                <a:lnTo>
                  <a:pt x="12436" y="147871"/>
                </a:lnTo>
                <a:lnTo>
                  <a:pt x="23945" y="153770"/>
                </a:lnTo>
                <a:lnTo>
                  <a:pt x="39509" y="155701"/>
                </a:lnTo>
                <a:lnTo>
                  <a:pt x="37376" y="129514"/>
                </a:lnTo>
                <a:lnTo>
                  <a:pt x="34010" y="121907"/>
                </a:lnTo>
                <a:lnTo>
                  <a:pt x="34010" y="104330"/>
                </a:lnTo>
                <a:lnTo>
                  <a:pt x="34785" y="96989"/>
                </a:lnTo>
                <a:lnTo>
                  <a:pt x="39801" y="92824"/>
                </a:lnTo>
                <a:lnTo>
                  <a:pt x="46296" y="87837"/>
                </a:lnTo>
                <a:lnTo>
                  <a:pt x="57034" y="80630"/>
                </a:lnTo>
                <a:lnTo>
                  <a:pt x="67246" y="73939"/>
                </a:lnTo>
                <a:lnTo>
                  <a:pt x="67246" y="89954"/>
                </a:lnTo>
                <a:lnTo>
                  <a:pt x="67104" y="98534"/>
                </a:lnTo>
                <a:lnTo>
                  <a:pt x="66304" y="112756"/>
                </a:lnTo>
                <a:lnTo>
                  <a:pt x="65455" y="142620"/>
                </a:lnTo>
                <a:lnTo>
                  <a:pt x="69341" y="136563"/>
                </a:lnTo>
                <a:lnTo>
                  <a:pt x="69900" y="136563"/>
                </a:lnTo>
                <a:lnTo>
                  <a:pt x="69341" y="141833"/>
                </a:lnTo>
                <a:lnTo>
                  <a:pt x="69621" y="147091"/>
                </a:lnTo>
                <a:lnTo>
                  <a:pt x="71920" y="151815"/>
                </a:lnTo>
                <a:lnTo>
                  <a:pt x="104152" y="151815"/>
                </a:lnTo>
                <a:lnTo>
                  <a:pt x="102311" y="144983"/>
                </a:lnTo>
                <a:lnTo>
                  <a:pt x="101295" y="138163"/>
                </a:lnTo>
                <a:lnTo>
                  <a:pt x="101341" y="41303"/>
                </a:lnTo>
                <a:lnTo>
                  <a:pt x="100598" y="29738"/>
                </a:lnTo>
                <a:lnTo>
                  <a:pt x="97041" y="18586"/>
                </a:lnTo>
                <a:lnTo>
                  <a:pt x="88980" y="9086"/>
                </a:lnTo>
                <a:lnTo>
                  <a:pt x="74727" y="2478"/>
                </a:lnTo>
                <a:lnTo>
                  <a:pt x="52590" y="0"/>
                </a:lnTo>
                <a:lnTo>
                  <a:pt x="40608" y="595"/>
                </a:lnTo>
                <a:lnTo>
                  <a:pt x="24009" y="4412"/>
                </a:lnTo>
                <a:lnTo>
                  <a:pt x="12593" y="11424"/>
                </a:lnTo>
                <a:lnTo>
                  <a:pt x="5524" y="21238"/>
                </a:lnTo>
                <a:lnTo>
                  <a:pt x="1965" y="33461"/>
                </a:lnTo>
                <a:lnTo>
                  <a:pt x="1079" y="47701"/>
                </a:lnTo>
                <a:lnTo>
                  <a:pt x="33515" y="47701"/>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82" name="object 182"/>
          <p:cNvSpPr/>
          <p:nvPr/>
        </p:nvSpPr>
        <p:spPr>
          <a:xfrm>
            <a:off x="9742712" y="6445521"/>
            <a:ext cx="69759" cy="106745"/>
          </a:xfrm>
          <a:custGeom>
            <a:avLst/>
            <a:gdLst/>
            <a:ahLst/>
            <a:cxnLst/>
            <a:rect l="l" t="t" r="r" b="b"/>
            <a:pathLst>
              <a:path w="99213" h="151815">
                <a:moveTo>
                  <a:pt x="96602" y="19466"/>
                </a:moveTo>
                <a:lnTo>
                  <a:pt x="89312" y="8420"/>
                </a:lnTo>
                <a:lnTo>
                  <a:pt x="78456" y="2047"/>
                </a:lnTo>
                <a:lnTo>
                  <a:pt x="65151" y="0"/>
                </a:lnTo>
                <a:lnTo>
                  <a:pt x="56672" y="873"/>
                </a:lnTo>
                <a:lnTo>
                  <a:pt x="44756" y="6111"/>
                </a:lnTo>
                <a:lnTo>
                  <a:pt x="34582" y="19126"/>
                </a:lnTo>
                <a:lnTo>
                  <a:pt x="33997" y="19126"/>
                </a:lnTo>
                <a:lnTo>
                  <a:pt x="33997" y="3911"/>
                </a:lnTo>
                <a:lnTo>
                  <a:pt x="0" y="3911"/>
                </a:lnTo>
                <a:lnTo>
                  <a:pt x="0" y="151815"/>
                </a:lnTo>
                <a:lnTo>
                  <a:pt x="33997" y="151815"/>
                </a:lnTo>
                <a:lnTo>
                  <a:pt x="33997" y="56108"/>
                </a:lnTo>
                <a:lnTo>
                  <a:pt x="34552" y="45500"/>
                </a:lnTo>
                <a:lnTo>
                  <a:pt x="39605" y="33171"/>
                </a:lnTo>
                <a:lnTo>
                  <a:pt x="50761" y="28816"/>
                </a:lnTo>
                <a:lnTo>
                  <a:pt x="54365" y="29251"/>
                </a:lnTo>
                <a:lnTo>
                  <a:pt x="63334" y="37152"/>
                </a:lnTo>
                <a:lnTo>
                  <a:pt x="65151" y="53187"/>
                </a:lnTo>
                <a:lnTo>
                  <a:pt x="65151" y="151815"/>
                </a:lnTo>
                <a:lnTo>
                  <a:pt x="99161" y="151815"/>
                </a:lnTo>
                <a:lnTo>
                  <a:pt x="99213" y="35532"/>
                </a:lnTo>
                <a:lnTo>
                  <a:pt x="96602" y="19466"/>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83" name="object 183"/>
          <p:cNvSpPr/>
          <p:nvPr/>
        </p:nvSpPr>
        <p:spPr>
          <a:xfrm>
            <a:off x="9833234" y="6445520"/>
            <a:ext cx="72513" cy="109493"/>
          </a:xfrm>
          <a:custGeom>
            <a:avLst/>
            <a:gdLst/>
            <a:ahLst/>
            <a:cxnLst/>
            <a:rect l="l" t="t" r="r" b="b"/>
            <a:pathLst>
              <a:path w="103130" h="155724">
                <a:moveTo>
                  <a:pt x="103130" y="83108"/>
                </a:moveTo>
                <a:lnTo>
                  <a:pt x="103020" y="70108"/>
                </a:lnTo>
                <a:lnTo>
                  <a:pt x="102426" y="52651"/>
                </a:lnTo>
                <a:lnTo>
                  <a:pt x="100720" y="37358"/>
                </a:lnTo>
                <a:lnTo>
                  <a:pt x="97233" y="24417"/>
                </a:lnTo>
                <a:lnTo>
                  <a:pt x="91295" y="14020"/>
                </a:lnTo>
                <a:lnTo>
                  <a:pt x="82238" y="6358"/>
                </a:lnTo>
                <a:lnTo>
                  <a:pt x="69392" y="1621"/>
                </a:lnTo>
                <a:lnTo>
                  <a:pt x="52089" y="0"/>
                </a:lnTo>
                <a:lnTo>
                  <a:pt x="38984" y="842"/>
                </a:lnTo>
                <a:lnTo>
                  <a:pt x="24791" y="4692"/>
                </a:lnTo>
                <a:lnTo>
                  <a:pt x="14568" y="11488"/>
                </a:lnTo>
                <a:lnTo>
                  <a:pt x="7659" y="21044"/>
                </a:lnTo>
                <a:lnTo>
                  <a:pt x="3406" y="33171"/>
                </a:lnTo>
                <a:lnTo>
                  <a:pt x="1151" y="47683"/>
                </a:lnTo>
                <a:lnTo>
                  <a:pt x="237" y="64391"/>
                </a:lnTo>
                <a:lnTo>
                  <a:pt x="6" y="83108"/>
                </a:lnTo>
                <a:lnTo>
                  <a:pt x="0" y="86639"/>
                </a:lnTo>
                <a:lnTo>
                  <a:pt x="623" y="105889"/>
                </a:lnTo>
                <a:lnTo>
                  <a:pt x="2725" y="121835"/>
                </a:lnTo>
                <a:lnTo>
                  <a:pt x="6782" y="134584"/>
                </a:lnTo>
                <a:lnTo>
                  <a:pt x="13271" y="144240"/>
                </a:lnTo>
                <a:lnTo>
                  <a:pt x="22667" y="150908"/>
                </a:lnTo>
                <a:lnTo>
                  <a:pt x="35448" y="154693"/>
                </a:lnTo>
                <a:lnTo>
                  <a:pt x="52089" y="155701"/>
                </a:lnTo>
                <a:lnTo>
                  <a:pt x="52089" y="129514"/>
                </a:lnTo>
                <a:lnTo>
                  <a:pt x="43984" y="128579"/>
                </a:lnTo>
                <a:lnTo>
                  <a:pt x="35636" y="120553"/>
                </a:lnTo>
                <a:lnTo>
                  <a:pt x="33991" y="103568"/>
                </a:lnTo>
                <a:lnTo>
                  <a:pt x="33991" y="54254"/>
                </a:lnTo>
                <a:lnTo>
                  <a:pt x="34236" y="44465"/>
                </a:lnTo>
                <a:lnTo>
                  <a:pt x="38288" y="31585"/>
                </a:lnTo>
                <a:lnTo>
                  <a:pt x="52089" y="26238"/>
                </a:lnTo>
                <a:lnTo>
                  <a:pt x="61212" y="28225"/>
                </a:lnTo>
                <a:lnTo>
                  <a:pt x="68142" y="38837"/>
                </a:lnTo>
                <a:lnTo>
                  <a:pt x="69132" y="54254"/>
                </a:lnTo>
                <a:lnTo>
                  <a:pt x="69132" y="103568"/>
                </a:lnTo>
                <a:lnTo>
                  <a:pt x="68919" y="112427"/>
                </a:lnTo>
                <a:lnTo>
                  <a:pt x="65033" y="125401"/>
                </a:lnTo>
                <a:lnTo>
                  <a:pt x="54228" y="155724"/>
                </a:lnTo>
                <a:lnTo>
                  <a:pt x="70203" y="154375"/>
                </a:lnTo>
                <a:lnTo>
                  <a:pt x="82374" y="150197"/>
                </a:lnTo>
                <a:lnTo>
                  <a:pt x="91225" y="143082"/>
                </a:lnTo>
                <a:lnTo>
                  <a:pt x="97241" y="132924"/>
                </a:lnTo>
                <a:lnTo>
                  <a:pt x="100907" y="119613"/>
                </a:lnTo>
                <a:lnTo>
                  <a:pt x="102709" y="103044"/>
                </a:lnTo>
                <a:lnTo>
                  <a:pt x="103130" y="83108"/>
                </a:lnTo>
                <a:close/>
              </a:path>
              <a:path w="103130" h="155724">
                <a:moveTo>
                  <a:pt x="52089" y="129514"/>
                </a:moveTo>
                <a:lnTo>
                  <a:pt x="52089" y="155701"/>
                </a:lnTo>
                <a:lnTo>
                  <a:pt x="54228" y="155724"/>
                </a:lnTo>
                <a:lnTo>
                  <a:pt x="65033" y="125401"/>
                </a:lnTo>
                <a:lnTo>
                  <a:pt x="52089" y="129514"/>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84" name="object 184"/>
          <p:cNvSpPr/>
          <p:nvPr/>
        </p:nvSpPr>
        <p:spPr>
          <a:xfrm>
            <a:off x="9920771" y="6445524"/>
            <a:ext cx="69626" cy="109469"/>
          </a:xfrm>
          <a:custGeom>
            <a:avLst/>
            <a:gdLst/>
            <a:ahLst/>
            <a:cxnLst/>
            <a:rect l="l" t="t" r="r" b="b"/>
            <a:pathLst>
              <a:path w="99023" h="155689">
                <a:moveTo>
                  <a:pt x="2828" y="23155"/>
                </a:moveTo>
                <a:lnTo>
                  <a:pt x="590" y="35877"/>
                </a:lnTo>
                <a:lnTo>
                  <a:pt x="739" y="40082"/>
                </a:lnTo>
                <a:lnTo>
                  <a:pt x="3440" y="53147"/>
                </a:lnTo>
                <a:lnTo>
                  <a:pt x="9243" y="64290"/>
                </a:lnTo>
                <a:lnTo>
                  <a:pt x="17771" y="73952"/>
                </a:lnTo>
                <a:lnTo>
                  <a:pt x="28644" y="82575"/>
                </a:lnTo>
                <a:lnTo>
                  <a:pt x="47212" y="95427"/>
                </a:lnTo>
                <a:lnTo>
                  <a:pt x="53739" y="99898"/>
                </a:lnTo>
                <a:lnTo>
                  <a:pt x="63417" y="104584"/>
                </a:lnTo>
                <a:lnTo>
                  <a:pt x="63937" y="112991"/>
                </a:lnTo>
                <a:lnTo>
                  <a:pt x="66312" y="122415"/>
                </a:lnTo>
                <a:lnTo>
                  <a:pt x="59543" y="129501"/>
                </a:lnTo>
                <a:lnTo>
                  <a:pt x="49828" y="129501"/>
                </a:lnTo>
                <a:lnTo>
                  <a:pt x="43112" y="129085"/>
                </a:lnTo>
                <a:lnTo>
                  <a:pt x="35707" y="123005"/>
                </a:lnTo>
                <a:lnTo>
                  <a:pt x="34131" y="103022"/>
                </a:lnTo>
                <a:lnTo>
                  <a:pt x="69" y="103022"/>
                </a:lnTo>
                <a:lnTo>
                  <a:pt x="1129" y="123118"/>
                </a:lnTo>
                <a:lnTo>
                  <a:pt x="6948" y="137026"/>
                </a:lnTo>
                <a:lnTo>
                  <a:pt x="16001" y="146419"/>
                </a:lnTo>
                <a:lnTo>
                  <a:pt x="26833" y="152115"/>
                </a:lnTo>
                <a:lnTo>
                  <a:pt x="37988" y="154932"/>
                </a:lnTo>
                <a:lnTo>
                  <a:pt x="48012" y="155689"/>
                </a:lnTo>
                <a:lnTo>
                  <a:pt x="49206" y="155683"/>
                </a:lnTo>
                <a:lnTo>
                  <a:pt x="69036" y="153413"/>
                </a:lnTo>
                <a:lnTo>
                  <a:pt x="83071" y="147554"/>
                </a:lnTo>
                <a:lnTo>
                  <a:pt x="92173" y="138857"/>
                </a:lnTo>
                <a:lnTo>
                  <a:pt x="97203" y="128075"/>
                </a:lnTo>
                <a:lnTo>
                  <a:pt x="99023" y="115960"/>
                </a:lnTo>
                <a:lnTo>
                  <a:pt x="98494" y="103263"/>
                </a:lnTo>
                <a:lnTo>
                  <a:pt x="94244" y="92901"/>
                </a:lnTo>
                <a:lnTo>
                  <a:pt x="85073" y="81932"/>
                </a:lnTo>
                <a:lnTo>
                  <a:pt x="75202" y="74180"/>
                </a:lnTo>
                <a:lnTo>
                  <a:pt x="47440" y="55308"/>
                </a:lnTo>
                <a:lnTo>
                  <a:pt x="40887" y="50850"/>
                </a:lnTo>
                <a:lnTo>
                  <a:pt x="34664" y="46913"/>
                </a:lnTo>
                <a:lnTo>
                  <a:pt x="34664" y="29844"/>
                </a:lnTo>
                <a:lnTo>
                  <a:pt x="40887" y="26225"/>
                </a:lnTo>
                <a:lnTo>
                  <a:pt x="49078" y="26225"/>
                </a:lnTo>
                <a:lnTo>
                  <a:pt x="52727" y="26461"/>
                </a:lnTo>
                <a:lnTo>
                  <a:pt x="62414" y="32702"/>
                </a:lnTo>
                <a:lnTo>
                  <a:pt x="64776" y="48996"/>
                </a:lnTo>
                <a:lnTo>
                  <a:pt x="98761" y="48996"/>
                </a:lnTo>
                <a:lnTo>
                  <a:pt x="98625" y="41393"/>
                </a:lnTo>
                <a:lnTo>
                  <a:pt x="95950" y="26777"/>
                </a:lnTo>
                <a:lnTo>
                  <a:pt x="89955" y="15222"/>
                </a:lnTo>
                <a:lnTo>
                  <a:pt x="80573" y="6837"/>
                </a:lnTo>
                <a:lnTo>
                  <a:pt x="67740" y="1727"/>
                </a:lnTo>
                <a:lnTo>
                  <a:pt x="51390" y="0"/>
                </a:lnTo>
                <a:lnTo>
                  <a:pt x="34925" y="1296"/>
                </a:lnTo>
                <a:lnTo>
                  <a:pt x="20180" y="5693"/>
                </a:lnTo>
                <a:lnTo>
                  <a:pt x="9419" y="13037"/>
                </a:lnTo>
                <a:lnTo>
                  <a:pt x="2828" y="23155"/>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85" name="object 185"/>
          <p:cNvSpPr/>
          <p:nvPr/>
        </p:nvSpPr>
        <p:spPr>
          <a:xfrm>
            <a:off x="10055877" y="6390299"/>
            <a:ext cx="191436" cy="186863"/>
          </a:xfrm>
          <a:custGeom>
            <a:avLst/>
            <a:gdLst/>
            <a:ahLst/>
            <a:cxnLst/>
            <a:rect l="l" t="t" r="r" b="b"/>
            <a:pathLst>
              <a:path w="272264" h="265760">
                <a:moveTo>
                  <a:pt x="83140" y="10103"/>
                </a:moveTo>
                <a:lnTo>
                  <a:pt x="70056" y="16624"/>
                </a:lnTo>
                <a:lnTo>
                  <a:pt x="58145" y="24341"/>
                </a:lnTo>
                <a:lnTo>
                  <a:pt x="47416" y="33022"/>
                </a:lnTo>
                <a:lnTo>
                  <a:pt x="37878" y="42431"/>
                </a:lnTo>
                <a:lnTo>
                  <a:pt x="29538" y="52336"/>
                </a:lnTo>
                <a:lnTo>
                  <a:pt x="22406" y="62502"/>
                </a:lnTo>
                <a:lnTo>
                  <a:pt x="16490" y="72695"/>
                </a:lnTo>
                <a:lnTo>
                  <a:pt x="11800" y="82681"/>
                </a:lnTo>
                <a:lnTo>
                  <a:pt x="8342" y="92227"/>
                </a:lnTo>
                <a:lnTo>
                  <a:pt x="5713" y="100864"/>
                </a:lnTo>
                <a:lnTo>
                  <a:pt x="1951" y="114241"/>
                </a:lnTo>
                <a:lnTo>
                  <a:pt x="92" y="124387"/>
                </a:lnTo>
                <a:lnTo>
                  <a:pt x="0" y="133742"/>
                </a:lnTo>
                <a:lnTo>
                  <a:pt x="1538" y="144747"/>
                </a:lnTo>
                <a:lnTo>
                  <a:pt x="4571" y="159842"/>
                </a:lnTo>
                <a:lnTo>
                  <a:pt x="204735" y="159842"/>
                </a:lnTo>
                <a:lnTo>
                  <a:pt x="203927" y="161896"/>
                </a:lnTo>
                <a:lnTo>
                  <a:pt x="200682" y="168471"/>
                </a:lnTo>
                <a:lnTo>
                  <a:pt x="194534" y="177848"/>
                </a:lnTo>
                <a:lnTo>
                  <a:pt x="185038" y="188244"/>
                </a:lnTo>
                <a:lnTo>
                  <a:pt x="171747" y="197876"/>
                </a:lnTo>
                <a:lnTo>
                  <a:pt x="154217" y="204962"/>
                </a:lnTo>
                <a:lnTo>
                  <a:pt x="132002" y="207721"/>
                </a:lnTo>
                <a:lnTo>
                  <a:pt x="125778" y="207715"/>
                </a:lnTo>
                <a:lnTo>
                  <a:pt x="109734" y="207230"/>
                </a:lnTo>
                <a:lnTo>
                  <a:pt x="98829" y="205011"/>
                </a:lnTo>
                <a:lnTo>
                  <a:pt x="90705" y="199725"/>
                </a:lnTo>
                <a:lnTo>
                  <a:pt x="83000" y="190040"/>
                </a:lnTo>
                <a:lnTo>
                  <a:pt x="73354" y="174624"/>
                </a:lnTo>
                <a:lnTo>
                  <a:pt x="30494" y="174475"/>
                </a:lnTo>
                <a:lnTo>
                  <a:pt x="15001" y="174494"/>
                </a:lnTo>
                <a:lnTo>
                  <a:pt x="8584" y="174624"/>
                </a:lnTo>
                <a:lnTo>
                  <a:pt x="8735" y="175130"/>
                </a:lnTo>
                <a:lnTo>
                  <a:pt x="14938" y="190199"/>
                </a:lnTo>
                <a:lnTo>
                  <a:pt x="20003" y="199443"/>
                </a:lnTo>
                <a:lnTo>
                  <a:pt x="26435" y="209322"/>
                </a:lnTo>
                <a:lnTo>
                  <a:pt x="34274" y="219457"/>
                </a:lnTo>
                <a:lnTo>
                  <a:pt x="43563" y="229469"/>
                </a:lnTo>
                <a:lnTo>
                  <a:pt x="54343" y="238980"/>
                </a:lnTo>
                <a:lnTo>
                  <a:pt x="66656" y="247611"/>
                </a:lnTo>
                <a:lnTo>
                  <a:pt x="80544" y="254983"/>
                </a:lnTo>
                <a:lnTo>
                  <a:pt x="96050" y="260718"/>
                </a:lnTo>
                <a:lnTo>
                  <a:pt x="113214" y="264436"/>
                </a:lnTo>
                <a:lnTo>
                  <a:pt x="132079" y="265760"/>
                </a:lnTo>
                <a:lnTo>
                  <a:pt x="140263" y="265542"/>
                </a:lnTo>
                <a:lnTo>
                  <a:pt x="156403" y="263776"/>
                </a:lnTo>
                <a:lnTo>
                  <a:pt x="171417" y="260388"/>
                </a:lnTo>
                <a:lnTo>
                  <a:pt x="185302" y="255569"/>
                </a:lnTo>
                <a:lnTo>
                  <a:pt x="198055" y="249504"/>
                </a:lnTo>
                <a:lnTo>
                  <a:pt x="209675" y="242384"/>
                </a:lnTo>
                <a:lnTo>
                  <a:pt x="220158" y="234395"/>
                </a:lnTo>
                <a:lnTo>
                  <a:pt x="229503" y="225727"/>
                </a:lnTo>
                <a:lnTo>
                  <a:pt x="237706" y="216566"/>
                </a:lnTo>
                <a:lnTo>
                  <a:pt x="244766" y="207100"/>
                </a:lnTo>
                <a:lnTo>
                  <a:pt x="250681" y="197519"/>
                </a:lnTo>
                <a:lnTo>
                  <a:pt x="255446" y="188010"/>
                </a:lnTo>
                <a:lnTo>
                  <a:pt x="264835" y="166556"/>
                </a:lnTo>
                <a:lnTo>
                  <a:pt x="269288" y="154774"/>
                </a:lnTo>
                <a:lnTo>
                  <a:pt x="271722" y="145086"/>
                </a:lnTo>
                <a:lnTo>
                  <a:pt x="272264" y="136172"/>
                </a:lnTo>
                <a:lnTo>
                  <a:pt x="271041" y="126712"/>
                </a:lnTo>
                <a:lnTo>
                  <a:pt x="268178" y="115387"/>
                </a:lnTo>
                <a:lnTo>
                  <a:pt x="263803" y="100876"/>
                </a:lnTo>
                <a:lnTo>
                  <a:pt x="67397" y="100876"/>
                </a:lnTo>
                <a:lnTo>
                  <a:pt x="69381" y="97113"/>
                </a:lnTo>
                <a:lnTo>
                  <a:pt x="74639" y="89083"/>
                </a:lnTo>
                <a:lnTo>
                  <a:pt x="83385" y="78963"/>
                </a:lnTo>
                <a:lnTo>
                  <a:pt x="95810" y="68977"/>
                </a:lnTo>
                <a:lnTo>
                  <a:pt x="112104" y="61354"/>
                </a:lnTo>
                <a:lnTo>
                  <a:pt x="132460" y="58318"/>
                </a:lnTo>
                <a:lnTo>
                  <a:pt x="140388" y="58326"/>
                </a:lnTo>
                <a:lnTo>
                  <a:pt x="157867" y="58776"/>
                </a:lnTo>
                <a:lnTo>
                  <a:pt x="169566" y="60732"/>
                </a:lnTo>
                <a:lnTo>
                  <a:pt x="177900" y="65311"/>
                </a:lnTo>
                <a:lnTo>
                  <a:pt x="185287" y="73630"/>
                </a:lnTo>
                <a:lnTo>
                  <a:pt x="194143" y="86804"/>
                </a:lnTo>
                <a:lnTo>
                  <a:pt x="259244" y="86804"/>
                </a:lnTo>
                <a:lnTo>
                  <a:pt x="256544" y="80168"/>
                </a:lnTo>
                <a:lnTo>
                  <a:pt x="253047" y="72991"/>
                </a:lnTo>
                <a:lnTo>
                  <a:pt x="247942" y="64036"/>
                </a:lnTo>
                <a:lnTo>
                  <a:pt x="241097" y="53900"/>
                </a:lnTo>
                <a:lnTo>
                  <a:pt x="232379" y="43180"/>
                </a:lnTo>
                <a:lnTo>
                  <a:pt x="221656" y="32472"/>
                </a:lnTo>
                <a:lnTo>
                  <a:pt x="208797" y="22373"/>
                </a:lnTo>
                <a:lnTo>
                  <a:pt x="193669" y="13480"/>
                </a:lnTo>
                <a:lnTo>
                  <a:pt x="176139" y="6389"/>
                </a:lnTo>
                <a:lnTo>
                  <a:pt x="156077" y="1696"/>
                </a:lnTo>
                <a:lnTo>
                  <a:pt x="133349" y="0"/>
                </a:lnTo>
                <a:lnTo>
                  <a:pt x="129346" y="58"/>
                </a:lnTo>
                <a:lnTo>
                  <a:pt x="112794" y="1586"/>
                </a:lnTo>
                <a:lnTo>
                  <a:pt x="97389" y="5012"/>
                </a:lnTo>
                <a:lnTo>
                  <a:pt x="83140" y="10103"/>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86" name="object 186"/>
          <p:cNvSpPr/>
          <p:nvPr/>
        </p:nvSpPr>
        <p:spPr>
          <a:xfrm>
            <a:off x="1847957" y="257438"/>
            <a:ext cx="287312" cy="280294"/>
          </a:xfrm>
          <a:custGeom>
            <a:avLst/>
            <a:gdLst/>
            <a:ahLst/>
            <a:cxnLst/>
            <a:rect l="l" t="t" r="r" b="b"/>
            <a:pathLst>
              <a:path w="408621" h="398640">
                <a:moveTo>
                  <a:pt x="13300" y="262705"/>
                </a:moveTo>
                <a:lnTo>
                  <a:pt x="18644" y="276869"/>
                </a:lnTo>
                <a:lnTo>
                  <a:pt x="27442" y="294411"/>
                </a:lnTo>
                <a:lnTo>
                  <a:pt x="39845" y="313983"/>
                </a:lnTo>
                <a:lnTo>
                  <a:pt x="56002" y="334239"/>
                </a:lnTo>
                <a:lnTo>
                  <a:pt x="65535" y="344203"/>
                </a:lnTo>
                <a:lnTo>
                  <a:pt x="76062" y="353832"/>
                </a:lnTo>
                <a:lnTo>
                  <a:pt x="87602" y="362959"/>
                </a:lnTo>
                <a:lnTo>
                  <a:pt x="100174" y="371415"/>
                </a:lnTo>
                <a:lnTo>
                  <a:pt x="113797" y="379033"/>
                </a:lnTo>
                <a:lnTo>
                  <a:pt x="128488" y="385642"/>
                </a:lnTo>
                <a:lnTo>
                  <a:pt x="144267" y="391076"/>
                </a:lnTo>
                <a:lnTo>
                  <a:pt x="161152" y="395166"/>
                </a:lnTo>
                <a:lnTo>
                  <a:pt x="179162" y="397743"/>
                </a:lnTo>
                <a:lnTo>
                  <a:pt x="198316" y="398640"/>
                </a:lnTo>
                <a:lnTo>
                  <a:pt x="202148" y="398608"/>
                </a:lnTo>
                <a:lnTo>
                  <a:pt x="218849" y="397718"/>
                </a:lnTo>
                <a:lnTo>
                  <a:pt x="234801" y="395664"/>
                </a:lnTo>
                <a:lnTo>
                  <a:pt x="250002" y="392530"/>
                </a:lnTo>
                <a:lnTo>
                  <a:pt x="264451" y="388399"/>
                </a:lnTo>
                <a:lnTo>
                  <a:pt x="278147" y="383355"/>
                </a:lnTo>
                <a:lnTo>
                  <a:pt x="291089" y="377482"/>
                </a:lnTo>
                <a:lnTo>
                  <a:pt x="303276" y="370863"/>
                </a:lnTo>
                <a:lnTo>
                  <a:pt x="314706" y="363581"/>
                </a:lnTo>
                <a:lnTo>
                  <a:pt x="325379" y="355720"/>
                </a:lnTo>
                <a:lnTo>
                  <a:pt x="344448" y="338596"/>
                </a:lnTo>
                <a:lnTo>
                  <a:pt x="360475" y="320158"/>
                </a:lnTo>
                <a:lnTo>
                  <a:pt x="373451" y="301075"/>
                </a:lnTo>
                <a:lnTo>
                  <a:pt x="383368" y="282016"/>
                </a:lnTo>
                <a:lnTo>
                  <a:pt x="391218" y="264345"/>
                </a:lnTo>
                <a:lnTo>
                  <a:pt x="397446" y="249839"/>
                </a:lnTo>
                <a:lnTo>
                  <a:pt x="405669" y="227070"/>
                </a:lnTo>
                <a:lnTo>
                  <a:pt x="408621" y="208712"/>
                </a:lnTo>
                <a:lnTo>
                  <a:pt x="408260" y="199721"/>
                </a:lnTo>
                <a:lnTo>
                  <a:pt x="406751" y="190072"/>
                </a:lnTo>
                <a:lnTo>
                  <a:pt x="404149" y="179181"/>
                </a:lnTo>
                <a:lnTo>
                  <a:pt x="400510" y="166459"/>
                </a:lnTo>
                <a:lnTo>
                  <a:pt x="395890" y="151320"/>
                </a:lnTo>
                <a:lnTo>
                  <a:pt x="101288" y="151320"/>
                </a:lnTo>
                <a:lnTo>
                  <a:pt x="102750" y="148414"/>
                </a:lnTo>
                <a:lnTo>
                  <a:pt x="106332" y="142211"/>
                </a:lnTo>
                <a:lnTo>
                  <a:pt x="112154" y="133625"/>
                </a:lnTo>
                <a:lnTo>
                  <a:pt x="120302" y="123647"/>
                </a:lnTo>
                <a:lnTo>
                  <a:pt x="130859" y="113264"/>
                </a:lnTo>
                <a:lnTo>
                  <a:pt x="143912" y="103466"/>
                </a:lnTo>
                <a:lnTo>
                  <a:pt x="159544" y="95243"/>
                </a:lnTo>
                <a:lnTo>
                  <a:pt x="177841" y="89583"/>
                </a:lnTo>
                <a:lnTo>
                  <a:pt x="198888" y="87477"/>
                </a:lnTo>
                <a:lnTo>
                  <a:pt x="220701" y="87566"/>
                </a:lnTo>
                <a:lnTo>
                  <a:pt x="236993" y="88163"/>
                </a:lnTo>
                <a:lnTo>
                  <a:pt x="249431" y="89765"/>
                </a:lnTo>
                <a:lnTo>
                  <a:pt x="259089" y="92868"/>
                </a:lnTo>
                <a:lnTo>
                  <a:pt x="267041" y="97968"/>
                </a:lnTo>
                <a:lnTo>
                  <a:pt x="274362" y="105561"/>
                </a:lnTo>
                <a:lnTo>
                  <a:pt x="282126" y="116144"/>
                </a:lnTo>
                <a:lnTo>
                  <a:pt x="291407" y="130213"/>
                </a:lnTo>
                <a:lnTo>
                  <a:pt x="389057" y="130213"/>
                </a:lnTo>
                <a:lnTo>
                  <a:pt x="381767" y="113417"/>
                </a:lnTo>
                <a:lnTo>
                  <a:pt x="372100" y="96055"/>
                </a:lnTo>
                <a:lnTo>
                  <a:pt x="357794" y="75544"/>
                </a:lnTo>
                <a:lnTo>
                  <a:pt x="348753" y="64770"/>
                </a:lnTo>
                <a:lnTo>
                  <a:pt x="338377" y="54005"/>
                </a:lnTo>
                <a:lnTo>
                  <a:pt x="326605" y="43513"/>
                </a:lnTo>
                <a:lnTo>
                  <a:pt x="313379" y="33560"/>
                </a:lnTo>
                <a:lnTo>
                  <a:pt x="298641" y="24410"/>
                </a:lnTo>
                <a:lnTo>
                  <a:pt x="282332" y="16329"/>
                </a:lnTo>
                <a:lnTo>
                  <a:pt x="264393" y="9583"/>
                </a:lnTo>
                <a:lnTo>
                  <a:pt x="244765" y="4436"/>
                </a:lnTo>
                <a:lnTo>
                  <a:pt x="223390" y="1153"/>
                </a:lnTo>
                <a:lnTo>
                  <a:pt x="200208" y="0"/>
                </a:lnTo>
                <a:lnTo>
                  <a:pt x="194225" y="86"/>
                </a:lnTo>
                <a:lnTo>
                  <a:pt x="177482" y="1279"/>
                </a:lnTo>
                <a:lnTo>
                  <a:pt x="161502" y="3790"/>
                </a:lnTo>
                <a:lnTo>
                  <a:pt x="146289" y="7515"/>
                </a:lnTo>
                <a:lnTo>
                  <a:pt x="131846" y="12349"/>
                </a:lnTo>
                <a:lnTo>
                  <a:pt x="118177" y="18189"/>
                </a:lnTo>
                <a:lnTo>
                  <a:pt x="105286" y="24932"/>
                </a:lnTo>
                <a:lnTo>
                  <a:pt x="93178" y="32472"/>
                </a:lnTo>
                <a:lnTo>
                  <a:pt x="81856" y="40706"/>
                </a:lnTo>
                <a:lnTo>
                  <a:pt x="71323" y="49530"/>
                </a:lnTo>
                <a:lnTo>
                  <a:pt x="61585" y="58841"/>
                </a:lnTo>
                <a:lnTo>
                  <a:pt x="52644" y="68533"/>
                </a:lnTo>
                <a:lnTo>
                  <a:pt x="37170" y="88647"/>
                </a:lnTo>
                <a:lnTo>
                  <a:pt x="24934" y="109042"/>
                </a:lnTo>
                <a:lnTo>
                  <a:pt x="15967" y="128886"/>
                </a:lnTo>
                <a:lnTo>
                  <a:pt x="11318" y="142919"/>
                </a:lnTo>
                <a:lnTo>
                  <a:pt x="6555" y="158765"/>
                </a:lnTo>
                <a:lnTo>
                  <a:pt x="3121" y="171375"/>
                </a:lnTo>
                <a:lnTo>
                  <a:pt x="0" y="191221"/>
                </a:lnTo>
                <a:lnTo>
                  <a:pt x="190" y="200625"/>
                </a:lnTo>
                <a:lnTo>
                  <a:pt x="1468" y="211130"/>
                </a:lnTo>
                <a:lnTo>
                  <a:pt x="3772" y="223818"/>
                </a:lnTo>
                <a:lnTo>
                  <a:pt x="7041" y="239776"/>
                </a:lnTo>
                <a:lnTo>
                  <a:pt x="307295" y="239776"/>
                </a:lnTo>
                <a:lnTo>
                  <a:pt x="307238" y="239937"/>
                </a:lnTo>
                <a:lnTo>
                  <a:pt x="303291" y="248831"/>
                </a:lnTo>
                <a:lnTo>
                  <a:pt x="298661" y="257071"/>
                </a:lnTo>
                <a:lnTo>
                  <a:pt x="291997" y="266782"/>
                </a:lnTo>
                <a:lnTo>
                  <a:pt x="283101" y="277173"/>
                </a:lnTo>
                <a:lnTo>
                  <a:pt x="271774" y="287452"/>
                </a:lnTo>
                <a:lnTo>
                  <a:pt x="257819" y="296826"/>
                </a:lnTo>
                <a:lnTo>
                  <a:pt x="241037" y="304502"/>
                </a:lnTo>
                <a:lnTo>
                  <a:pt x="221231" y="309689"/>
                </a:lnTo>
                <a:lnTo>
                  <a:pt x="198202" y="311594"/>
                </a:lnTo>
                <a:lnTo>
                  <a:pt x="179766" y="311508"/>
                </a:lnTo>
                <a:lnTo>
                  <a:pt x="164795" y="310858"/>
                </a:lnTo>
                <a:lnTo>
                  <a:pt x="153252" y="309051"/>
                </a:lnTo>
                <a:lnTo>
                  <a:pt x="144087" y="305496"/>
                </a:lnTo>
                <a:lnTo>
                  <a:pt x="136251" y="299600"/>
                </a:lnTo>
                <a:lnTo>
                  <a:pt x="128695" y="290772"/>
                </a:lnTo>
                <a:lnTo>
                  <a:pt x="120371" y="278419"/>
                </a:lnTo>
                <a:lnTo>
                  <a:pt x="110229" y="261950"/>
                </a:lnTo>
                <a:lnTo>
                  <a:pt x="64686" y="261763"/>
                </a:lnTo>
                <a:lnTo>
                  <a:pt x="17548" y="261796"/>
                </a:lnTo>
                <a:lnTo>
                  <a:pt x="13074" y="261950"/>
                </a:lnTo>
                <a:lnTo>
                  <a:pt x="13300" y="262705"/>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87" name="object 187"/>
          <p:cNvSpPr/>
          <p:nvPr/>
        </p:nvSpPr>
        <p:spPr>
          <a:xfrm>
            <a:off x="1836720" y="6409134"/>
            <a:ext cx="144301" cy="144902"/>
          </a:xfrm>
          <a:custGeom>
            <a:avLst/>
            <a:gdLst/>
            <a:ahLst/>
            <a:cxnLst/>
            <a:rect l="l" t="t" r="r" b="b"/>
            <a:pathLst>
              <a:path w="205228" h="206083">
                <a:moveTo>
                  <a:pt x="49136" y="72339"/>
                </a:moveTo>
                <a:lnTo>
                  <a:pt x="52120" y="68541"/>
                </a:lnTo>
                <a:lnTo>
                  <a:pt x="56857" y="66687"/>
                </a:lnTo>
                <a:lnTo>
                  <a:pt x="58679" y="66069"/>
                </a:lnTo>
                <a:lnTo>
                  <a:pt x="70824" y="67079"/>
                </a:lnTo>
                <a:lnTo>
                  <a:pt x="79578" y="73520"/>
                </a:lnTo>
                <a:lnTo>
                  <a:pt x="80772" y="74790"/>
                </a:lnTo>
                <a:lnTo>
                  <a:pt x="84266" y="78363"/>
                </a:lnTo>
                <a:lnTo>
                  <a:pt x="93282" y="87304"/>
                </a:lnTo>
                <a:lnTo>
                  <a:pt x="102298" y="96253"/>
                </a:lnTo>
                <a:lnTo>
                  <a:pt x="110844" y="87687"/>
                </a:lnTo>
                <a:lnTo>
                  <a:pt x="119815" y="78692"/>
                </a:lnTo>
                <a:lnTo>
                  <a:pt x="128783" y="69697"/>
                </a:lnTo>
                <a:lnTo>
                  <a:pt x="137750" y="60703"/>
                </a:lnTo>
                <a:lnTo>
                  <a:pt x="146714" y="51711"/>
                </a:lnTo>
                <a:lnTo>
                  <a:pt x="155676" y="42722"/>
                </a:lnTo>
                <a:lnTo>
                  <a:pt x="147209" y="34280"/>
                </a:lnTo>
                <a:lnTo>
                  <a:pt x="138225" y="25301"/>
                </a:lnTo>
                <a:lnTo>
                  <a:pt x="129247" y="16306"/>
                </a:lnTo>
                <a:lnTo>
                  <a:pt x="124307" y="11379"/>
                </a:lnTo>
                <a:lnTo>
                  <a:pt x="119659" y="4914"/>
                </a:lnTo>
                <a:lnTo>
                  <a:pt x="112801" y="1981"/>
                </a:lnTo>
                <a:lnTo>
                  <a:pt x="109245" y="469"/>
                </a:lnTo>
                <a:lnTo>
                  <a:pt x="105397" y="0"/>
                </a:lnTo>
                <a:lnTo>
                  <a:pt x="100203" y="76"/>
                </a:lnTo>
                <a:lnTo>
                  <a:pt x="96748" y="1574"/>
                </a:lnTo>
                <a:lnTo>
                  <a:pt x="93306" y="1612"/>
                </a:lnTo>
                <a:lnTo>
                  <a:pt x="90424" y="3352"/>
                </a:lnTo>
                <a:lnTo>
                  <a:pt x="86601" y="5715"/>
                </a:lnTo>
                <a:lnTo>
                  <a:pt x="83718" y="9372"/>
                </a:lnTo>
                <a:lnTo>
                  <a:pt x="80606" y="12496"/>
                </a:lnTo>
                <a:lnTo>
                  <a:pt x="74803" y="18288"/>
                </a:lnTo>
                <a:lnTo>
                  <a:pt x="68961" y="24130"/>
                </a:lnTo>
                <a:lnTo>
                  <a:pt x="63144" y="29984"/>
                </a:lnTo>
                <a:lnTo>
                  <a:pt x="55513" y="37601"/>
                </a:lnTo>
                <a:lnTo>
                  <a:pt x="46534" y="46576"/>
                </a:lnTo>
                <a:lnTo>
                  <a:pt x="37555" y="55556"/>
                </a:lnTo>
                <a:lnTo>
                  <a:pt x="28573" y="64538"/>
                </a:lnTo>
                <a:lnTo>
                  <a:pt x="19583" y="73520"/>
                </a:lnTo>
                <a:lnTo>
                  <a:pt x="18134" y="74912"/>
                </a:lnTo>
                <a:lnTo>
                  <a:pt x="9639" y="82804"/>
                </a:lnTo>
                <a:lnTo>
                  <a:pt x="1985" y="93037"/>
                </a:lnTo>
                <a:lnTo>
                  <a:pt x="0" y="105867"/>
                </a:lnTo>
                <a:lnTo>
                  <a:pt x="4365" y="116912"/>
                </a:lnTo>
                <a:lnTo>
                  <a:pt x="12815" y="126574"/>
                </a:lnTo>
                <a:lnTo>
                  <a:pt x="22021" y="135077"/>
                </a:lnTo>
                <a:lnTo>
                  <a:pt x="22937" y="135991"/>
                </a:lnTo>
                <a:lnTo>
                  <a:pt x="31930" y="144976"/>
                </a:lnTo>
                <a:lnTo>
                  <a:pt x="40914" y="153960"/>
                </a:lnTo>
                <a:lnTo>
                  <a:pt x="49895" y="162940"/>
                </a:lnTo>
                <a:lnTo>
                  <a:pt x="58874" y="171912"/>
                </a:lnTo>
                <a:lnTo>
                  <a:pt x="67856" y="180873"/>
                </a:lnTo>
                <a:lnTo>
                  <a:pt x="72735" y="186020"/>
                </a:lnTo>
                <a:lnTo>
                  <a:pt x="81994" y="195759"/>
                </a:lnTo>
                <a:lnTo>
                  <a:pt x="91643" y="203466"/>
                </a:lnTo>
                <a:lnTo>
                  <a:pt x="93878" y="204599"/>
                </a:lnTo>
                <a:lnTo>
                  <a:pt x="105870" y="206083"/>
                </a:lnTo>
                <a:lnTo>
                  <a:pt x="116177" y="201722"/>
                </a:lnTo>
                <a:lnTo>
                  <a:pt x="124167" y="195084"/>
                </a:lnTo>
                <a:lnTo>
                  <a:pt x="129200" y="190041"/>
                </a:lnTo>
                <a:lnTo>
                  <a:pt x="138171" y="181050"/>
                </a:lnTo>
                <a:lnTo>
                  <a:pt x="147141" y="172059"/>
                </a:lnTo>
                <a:lnTo>
                  <a:pt x="156111" y="163067"/>
                </a:lnTo>
                <a:lnTo>
                  <a:pt x="165080" y="154075"/>
                </a:lnTo>
                <a:lnTo>
                  <a:pt x="174048" y="145083"/>
                </a:lnTo>
                <a:lnTo>
                  <a:pt x="183016" y="136091"/>
                </a:lnTo>
                <a:lnTo>
                  <a:pt x="191984" y="127100"/>
                </a:lnTo>
                <a:lnTo>
                  <a:pt x="200952" y="118110"/>
                </a:lnTo>
                <a:lnTo>
                  <a:pt x="205228" y="108211"/>
                </a:lnTo>
                <a:lnTo>
                  <a:pt x="204853" y="95498"/>
                </a:lnTo>
                <a:lnTo>
                  <a:pt x="198501" y="85559"/>
                </a:lnTo>
                <a:lnTo>
                  <a:pt x="191837" y="92211"/>
                </a:lnTo>
                <a:lnTo>
                  <a:pt x="182848" y="101182"/>
                </a:lnTo>
                <a:lnTo>
                  <a:pt x="173857" y="110152"/>
                </a:lnTo>
                <a:lnTo>
                  <a:pt x="164867" y="119123"/>
                </a:lnTo>
                <a:lnTo>
                  <a:pt x="155876" y="128094"/>
                </a:lnTo>
                <a:lnTo>
                  <a:pt x="146888" y="137066"/>
                </a:lnTo>
                <a:lnTo>
                  <a:pt x="137901" y="146040"/>
                </a:lnTo>
                <a:lnTo>
                  <a:pt x="128917" y="155016"/>
                </a:lnTo>
                <a:lnTo>
                  <a:pt x="128030" y="156096"/>
                </a:lnTo>
                <a:lnTo>
                  <a:pt x="118880" y="165748"/>
                </a:lnTo>
                <a:lnTo>
                  <a:pt x="108597" y="173037"/>
                </a:lnTo>
                <a:lnTo>
                  <a:pt x="106337" y="173888"/>
                </a:lnTo>
                <a:lnTo>
                  <a:pt x="101282" y="174853"/>
                </a:lnTo>
                <a:lnTo>
                  <a:pt x="98272" y="173888"/>
                </a:lnTo>
                <a:lnTo>
                  <a:pt x="96584" y="173282"/>
                </a:lnTo>
                <a:lnTo>
                  <a:pt x="86013" y="165959"/>
                </a:lnTo>
                <a:lnTo>
                  <a:pt x="77304" y="156756"/>
                </a:lnTo>
                <a:lnTo>
                  <a:pt x="76514" y="155968"/>
                </a:lnTo>
                <a:lnTo>
                  <a:pt x="67520" y="146990"/>
                </a:lnTo>
                <a:lnTo>
                  <a:pt x="58540" y="138008"/>
                </a:lnTo>
                <a:lnTo>
                  <a:pt x="49568" y="129025"/>
                </a:lnTo>
                <a:lnTo>
                  <a:pt x="40601" y="120040"/>
                </a:lnTo>
                <a:lnTo>
                  <a:pt x="39553" y="119024"/>
                </a:lnTo>
                <a:lnTo>
                  <a:pt x="31581" y="110542"/>
                </a:lnTo>
                <a:lnTo>
                  <a:pt x="28854" y="97815"/>
                </a:lnTo>
                <a:lnTo>
                  <a:pt x="29508" y="95107"/>
                </a:lnTo>
                <a:lnTo>
                  <a:pt x="36574" y="84208"/>
                </a:lnTo>
                <a:lnTo>
                  <a:pt x="45808" y="75615"/>
                </a:lnTo>
                <a:lnTo>
                  <a:pt x="49136" y="72339"/>
                </a:lnTo>
                <a:close/>
              </a:path>
            </a:pathLst>
          </a:custGeom>
          <a:solidFill>
            <a:srgbClr val="3CB6CB"/>
          </a:solidFill>
        </p:spPr>
        <p:txBody>
          <a:bodyPr wrap="square" lIns="0" tIns="0" rIns="0" bIns="0" rtlCol="0">
            <a:noAutofit/>
          </a:bodyPr>
          <a:lstStyle/>
          <a:p>
            <a:endParaRPr sz="1266">
              <a:solidFill>
                <a:prstClr val="black"/>
              </a:solidFill>
            </a:endParaRPr>
          </a:p>
        </p:txBody>
      </p:sp>
      <p:sp>
        <p:nvSpPr>
          <p:cNvPr id="188" name="object 188"/>
          <p:cNvSpPr/>
          <p:nvPr/>
        </p:nvSpPr>
        <p:spPr>
          <a:xfrm>
            <a:off x="1863623" y="6433151"/>
            <a:ext cx="118702" cy="90404"/>
          </a:xfrm>
          <a:custGeom>
            <a:avLst/>
            <a:gdLst/>
            <a:ahLst/>
            <a:cxnLst/>
            <a:rect l="l" t="t" r="r" b="b"/>
            <a:pathLst>
              <a:path w="168821" h="128574">
                <a:moveTo>
                  <a:pt x="8115" y="57492"/>
                </a:moveTo>
                <a:lnTo>
                  <a:pt x="3873" y="60274"/>
                </a:lnTo>
                <a:lnTo>
                  <a:pt x="2489" y="63817"/>
                </a:lnTo>
                <a:lnTo>
                  <a:pt x="0" y="70027"/>
                </a:lnTo>
                <a:lnTo>
                  <a:pt x="10693" y="77660"/>
                </a:lnTo>
                <a:lnTo>
                  <a:pt x="13665" y="80632"/>
                </a:lnTo>
                <a:lnTo>
                  <a:pt x="21373" y="88335"/>
                </a:lnTo>
                <a:lnTo>
                  <a:pt x="30354" y="97315"/>
                </a:lnTo>
                <a:lnTo>
                  <a:pt x="39338" y="106298"/>
                </a:lnTo>
                <a:lnTo>
                  <a:pt x="48323" y="115277"/>
                </a:lnTo>
                <a:lnTo>
                  <a:pt x="51612" y="118554"/>
                </a:lnTo>
                <a:lnTo>
                  <a:pt x="57835" y="127025"/>
                </a:lnTo>
                <a:lnTo>
                  <a:pt x="62814" y="127825"/>
                </a:lnTo>
                <a:lnTo>
                  <a:pt x="67068" y="128574"/>
                </a:lnTo>
                <a:lnTo>
                  <a:pt x="69341" y="124840"/>
                </a:lnTo>
                <a:lnTo>
                  <a:pt x="71208" y="122948"/>
                </a:lnTo>
                <a:lnTo>
                  <a:pt x="77101" y="117043"/>
                </a:lnTo>
                <a:lnTo>
                  <a:pt x="82994" y="111163"/>
                </a:lnTo>
                <a:lnTo>
                  <a:pt x="88899" y="105282"/>
                </a:lnTo>
                <a:lnTo>
                  <a:pt x="90883" y="103294"/>
                </a:lnTo>
                <a:lnTo>
                  <a:pt x="99853" y="94304"/>
                </a:lnTo>
                <a:lnTo>
                  <a:pt x="108819" y="85311"/>
                </a:lnTo>
                <a:lnTo>
                  <a:pt x="117781" y="76316"/>
                </a:lnTo>
                <a:lnTo>
                  <a:pt x="126741" y="67317"/>
                </a:lnTo>
                <a:lnTo>
                  <a:pt x="135698" y="58312"/>
                </a:lnTo>
                <a:lnTo>
                  <a:pt x="144652" y="49301"/>
                </a:lnTo>
                <a:lnTo>
                  <a:pt x="150355" y="43662"/>
                </a:lnTo>
                <a:lnTo>
                  <a:pt x="155968" y="38023"/>
                </a:lnTo>
                <a:lnTo>
                  <a:pt x="161632" y="32359"/>
                </a:lnTo>
                <a:lnTo>
                  <a:pt x="163652" y="30365"/>
                </a:lnTo>
                <a:lnTo>
                  <a:pt x="166827" y="28270"/>
                </a:lnTo>
                <a:lnTo>
                  <a:pt x="167932" y="25539"/>
                </a:lnTo>
                <a:lnTo>
                  <a:pt x="168821" y="23342"/>
                </a:lnTo>
                <a:lnTo>
                  <a:pt x="168084" y="20269"/>
                </a:lnTo>
                <a:lnTo>
                  <a:pt x="167055" y="18884"/>
                </a:lnTo>
                <a:lnTo>
                  <a:pt x="157906" y="9829"/>
                </a:lnTo>
                <a:lnTo>
                  <a:pt x="148882" y="888"/>
                </a:lnTo>
                <a:lnTo>
                  <a:pt x="147840" y="241"/>
                </a:lnTo>
                <a:lnTo>
                  <a:pt x="144830" y="0"/>
                </a:lnTo>
                <a:lnTo>
                  <a:pt x="141185" y="1371"/>
                </a:lnTo>
                <a:lnTo>
                  <a:pt x="63512" y="79044"/>
                </a:lnTo>
                <a:lnTo>
                  <a:pt x="62811" y="78346"/>
                </a:lnTo>
                <a:lnTo>
                  <a:pt x="53832" y="69380"/>
                </a:lnTo>
                <a:lnTo>
                  <a:pt x="44857" y="60393"/>
                </a:lnTo>
                <a:lnTo>
                  <a:pt x="35877" y="51396"/>
                </a:lnTo>
                <a:lnTo>
                  <a:pt x="33312" y="48856"/>
                </a:lnTo>
                <a:lnTo>
                  <a:pt x="29629" y="42176"/>
                </a:lnTo>
                <a:lnTo>
                  <a:pt x="23837" y="43395"/>
                </a:lnTo>
                <a:lnTo>
                  <a:pt x="19430" y="44297"/>
                </a:lnTo>
                <a:lnTo>
                  <a:pt x="13715" y="51904"/>
                </a:lnTo>
                <a:lnTo>
                  <a:pt x="10693" y="54927"/>
                </a:lnTo>
                <a:lnTo>
                  <a:pt x="8115" y="57492"/>
                </a:lnTo>
                <a:close/>
              </a:path>
            </a:pathLst>
          </a:custGeom>
          <a:solidFill>
            <a:srgbClr val="3CB6CB"/>
          </a:solidFill>
        </p:spPr>
        <p:txBody>
          <a:bodyPr wrap="square" lIns="0" tIns="0" rIns="0" bIns="0" rtlCol="0">
            <a:noAutofit/>
          </a:bodyPr>
          <a:lstStyle/>
          <a:p>
            <a:endParaRPr sz="1266">
              <a:solidFill>
                <a:prstClr val="black"/>
              </a:solidFill>
            </a:endParaRPr>
          </a:p>
        </p:txBody>
      </p:sp>
      <p:sp>
        <p:nvSpPr>
          <p:cNvPr id="189" name="object 189"/>
          <p:cNvSpPr/>
          <p:nvPr/>
        </p:nvSpPr>
        <p:spPr>
          <a:xfrm>
            <a:off x="2122232" y="6409737"/>
            <a:ext cx="140517" cy="140544"/>
          </a:xfrm>
          <a:custGeom>
            <a:avLst/>
            <a:gdLst/>
            <a:ahLst/>
            <a:cxnLst/>
            <a:rect l="l" t="t" r="r" b="b"/>
            <a:pathLst>
              <a:path w="199847" h="199885">
                <a:moveTo>
                  <a:pt x="156375" y="90932"/>
                </a:moveTo>
                <a:lnTo>
                  <a:pt x="154637" y="108660"/>
                </a:lnTo>
                <a:lnTo>
                  <a:pt x="153368" y="118213"/>
                </a:lnTo>
                <a:lnTo>
                  <a:pt x="153327" y="118491"/>
                </a:lnTo>
                <a:lnTo>
                  <a:pt x="131330" y="118491"/>
                </a:lnTo>
                <a:lnTo>
                  <a:pt x="131330" y="199885"/>
                </a:lnTo>
                <a:lnTo>
                  <a:pt x="166039" y="199885"/>
                </a:lnTo>
                <a:lnTo>
                  <a:pt x="179939" y="196897"/>
                </a:lnTo>
                <a:lnTo>
                  <a:pt x="191062" y="188806"/>
                </a:lnTo>
                <a:lnTo>
                  <a:pt x="198079" y="176922"/>
                </a:lnTo>
                <a:lnTo>
                  <a:pt x="199847" y="166154"/>
                </a:lnTo>
                <a:lnTo>
                  <a:pt x="199847" y="33820"/>
                </a:lnTo>
                <a:lnTo>
                  <a:pt x="196851" y="19929"/>
                </a:lnTo>
                <a:lnTo>
                  <a:pt x="188748" y="8810"/>
                </a:lnTo>
                <a:lnTo>
                  <a:pt x="176864" y="1785"/>
                </a:lnTo>
                <a:lnTo>
                  <a:pt x="166039" y="0"/>
                </a:lnTo>
                <a:lnTo>
                  <a:pt x="33781" y="0"/>
                </a:lnTo>
                <a:lnTo>
                  <a:pt x="19855" y="2998"/>
                </a:lnTo>
                <a:lnTo>
                  <a:pt x="8754" y="11108"/>
                </a:lnTo>
                <a:lnTo>
                  <a:pt x="1767" y="23004"/>
                </a:lnTo>
                <a:lnTo>
                  <a:pt x="0" y="33820"/>
                </a:lnTo>
                <a:lnTo>
                  <a:pt x="0" y="166154"/>
                </a:lnTo>
                <a:lnTo>
                  <a:pt x="2985" y="180050"/>
                </a:lnTo>
                <a:lnTo>
                  <a:pt x="11079" y="191146"/>
                </a:lnTo>
                <a:lnTo>
                  <a:pt x="22988" y="198132"/>
                </a:lnTo>
                <a:lnTo>
                  <a:pt x="33781" y="199885"/>
                </a:lnTo>
                <a:lnTo>
                  <a:pt x="98564" y="199885"/>
                </a:lnTo>
                <a:lnTo>
                  <a:pt x="98564" y="118491"/>
                </a:lnTo>
                <a:lnTo>
                  <a:pt x="77127" y="118491"/>
                </a:lnTo>
                <a:lnTo>
                  <a:pt x="77127" y="91008"/>
                </a:lnTo>
                <a:lnTo>
                  <a:pt x="98564" y="91008"/>
                </a:lnTo>
                <a:lnTo>
                  <a:pt x="98564" y="69062"/>
                </a:lnTo>
                <a:lnTo>
                  <a:pt x="99096" y="61730"/>
                </a:lnTo>
                <a:lnTo>
                  <a:pt x="103553" y="50277"/>
                </a:lnTo>
                <a:lnTo>
                  <a:pt x="116230" y="40621"/>
                </a:lnTo>
                <a:lnTo>
                  <a:pt x="132143" y="38100"/>
                </a:lnTo>
                <a:lnTo>
                  <a:pt x="157657" y="38100"/>
                </a:lnTo>
                <a:lnTo>
                  <a:pt x="157657" y="66090"/>
                </a:lnTo>
                <a:lnTo>
                  <a:pt x="135039" y="66090"/>
                </a:lnTo>
                <a:lnTo>
                  <a:pt x="131444" y="69811"/>
                </a:lnTo>
                <a:lnTo>
                  <a:pt x="131444" y="90932"/>
                </a:lnTo>
                <a:lnTo>
                  <a:pt x="156375" y="90932"/>
                </a:lnTo>
                <a:close/>
              </a:path>
            </a:pathLst>
          </a:custGeom>
          <a:solidFill>
            <a:srgbClr val="49629B"/>
          </a:solidFill>
        </p:spPr>
        <p:txBody>
          <a:bodyPr wrap="square" lIns="0" tIns="0" rIns="0" bIns="0" rtlCol="0">
            <a:noAutofit/>
          </a:bodyPr>
          <a:lstStyle/>
          <a:p>
            <a:endParaRPr sz="1266">
              <a:solidFill>
                <a:prstClr val="black"/>
              </a:solidFill>
            </a:endParaRPr>
          </a:p>
        </p:txBody>
      </p:sp>
      <p:sp>
        <p:nvSpPr>
          <p:cNvPr id="190" name="object 190"/>
          <p:cNvSpPr/>
          <p:nvPr/>
        </p:nvSpPr>
        <p:spPr>
          <a:xfrm>
            <a:off x="2394824" y="6413340"/>
            <a:ext cx="164083" cy="133365"/>
          </a:xfrm>
          <a:custGeom>
            <a:avLst/>
            <a:gdLst/>
            <a:ahLst/>
            <a:cxnLst/>
            <a:rect l="l" t="t" r="r" b="b"/>
            <a:pathLst>
              <a:path w="233362" h="189674">
                <a:moveTo>
                  <a:pt x="221544" y="26763"/>
                </a:moveTo>
                <a:lnTo>
                  <a:pt x="209026" y="29536"/>
                </a:lnTo>
                <a:lnTo>
                  <a:pt x="205867" y="29971"/>
                </a:lnTo>
                <a:lnTo>
                  <a:pt x="215959" y="21913"/>
                </a:lnTo>
                <a:lnTo>
                  <a:pt x="223539" y="11472"/>
                </a:lnTo>
                <a:lnTo>
                  <a:pt x="226936" y="3454"/>
                </a:lnTo>
                <a:lnTo>
                  <a:pt x="215694" y="9191"/>
                </a:lnTo>
                <a:lnTo>
                  <a:pt x="203626" y="13407"/>
                </a:lnTo>
                <a:lnTo>
                  <a:pt x="196557" y="15074"/>
                </a:lnTo>
                <a:lnTo>
                  <a:pt x="186645" y="7015"/>
                </a:lnTo>
                <a:lnTo>
                  <a:pt x="174800" y="1831"/>
                </a:lnTo>
                <a:lnTo>
                  <a:pt x="161582" y="0"/>
                </a:lnTo>
                <a:lnTo>
                  <a:pt x="147341" y="2154"/>
                </a:lnTo>
                <a:lnTo>
                  <a:pt x="134800" y="8183"/>
                </a:lnTo>
                <a:lnTo>
                  <a:pt x="124614" y="17434"/>
                </a:lnTo>
                <a:lnTo>
                  <a:pt x="117440" y="29255"/>
                </a:lnTo>
                <a:lnTo>
                  <a:pt x="113931" y="42991"/>
                </a:lnTo>
                <a:lnTo>
                  <a:pt x="113690" y="47815"/>
                </a:lnTo>
                <a:lnTo>
                  <a:pt x="113690" y="51561"/>
                </a:lnTo>
                <a:lnTo>
                  <a:pt x="114147" y="55244"/>
                </a:lnTo>
                <a:lnTo>
                  <a:pt x="114896" y="58737"/>
                </a:lnTo>
                <a:lnTo>
                  <a:pt x="101382" y="57409"/>
                </a:lnTo>
                <a:lnTo>
                  <a:pt x="88290" y="54788"/>
                </a:lnTo>
                <a:lnTo>
                  <a:pt x="75686" y="50942"/>
                </a:lnTo>
                <a:lnTo>
                  <a:pt x="63633" y="45936"/>
                </a:lnTo>
                <a:lnTo>
                  <a:pt x="52196" y="39836"/>
                </a:lnTo>
                <a:lnTo>
                  <a:pt x="41440" y="32709"/>
                </a:lnTo>
                <a:lnTo>
                  <a:pt x="31428" y="24621"/>
                </a:lnTo>
                <a:lnTo>
                  <a:pt x="22225" y="15636"/>
                </a:lnTo>
                <a:lnTo>
                  <a:pt x="16217" y="8750"/>
                </a:lnTo>
                <a:lnTo>
                  <a:pt x="12077" y="15811"/>
                </a:lnTo>
                <a:lnTo>
                  <a:pt x="9728" y="24028"/>
                </a:lnTo>
                <a:lnTo>
                  <a:pt x="9728" y="32804"/>
                </a:lnTo>
                <a:lnTo>
                  <a:pt x="11646" y="46247"/>
                </a:lnTo>
                <a:lnTo>
                  <a:pt x="17036" y="58238"/>
                </a:lnTo>
                <a:lnTo>
                  <a:pt x="25347" y="68191"/>
                </a:lnTo>
                <a:lnTo>
                  <a:pt x="31051" y="72643"/>
                </a:lnTo>
                <a:lnTo>
                  <a:pt x="23164" y="72428"/>
                </a:lnTo>
                <a:lnTo>
                  <a:pt x="15824" y="70230"/>
                </a:lnTo>
                <a:lnTo>
                  <a:pt x="9334" y="66687"/>
                </a:lnTo>
                <a:lnTo>
                  <a:pt x="9334" y="67246"/>
                </a:lnTo>
                <a:lnTo>
                  <a:pt x="11401" y="81202"/>
                </a:lnTo>
                <a:lnTo>
                  <a:pt x="17196" y="93546"/>
                </a:lnTo>
                <a:lnTo>
                  <a:pt x="26105" y="103664"/>
                </a:lnTo>
                <a:lnTo>
                  <a:pt x="37518" y="110938"/>
                </a:lnTo>
                <a:lnTo>
                  <a:pt x="47790" y="114249"/>
                </a:lnTo>
                <a:lnTo>
                  <a:pt x="43713" y="115379"/>
                </a:lnTo>
                <a:lnTo>
                  <a:pt x="39522" y="115925"/>
                </a:lnTo>
                <a:lnTo>
                  <a:pt x="32042" y="115925"/>
                </a:lnTo>
                <a:lnTo>
                  <a:pt x="29108" y="115633"/>
                </a:lnTo>
                <a:lnTo>
                  <a:pt x="26174" y="115049"/>
                </a:lnTo>
                <a:lnTo>
                  <a:pt x="32028" y="127144"/>
                </a:lnTo>
                <a:lnTo>
                  <a:pt x="40920" y="137048"/>
                </a:lnTo>
                <a:lnTo>
                  <a:pt x="52250" y="144162"/>
                </a:lnTo>
                <a:lnTo>
                  <a:pt x="65419" y="147891"/>
                </a:lnTo>
                <a:lnTo>
                  <a:pt x="70878" y="148297"/>
                </a:lnTo>
                <a:lnTo>
                  <a:pt x="60442" y="155418"/>
                </a:lnTo>
                <a:lnTo>
                  <a:pt x="49098" y="161159"/>
                </a:lnTo>
                <a:lnTo>
                  <a:pt x="36962" y="165394"/>
                </a:lnTo>
                <a:lnTo>
                  <a:pt x="24151" y="167994"/>
                </a:lnTo>
                <a:lnTo>
                  <a:pt x="11404" y="168833"/>
                </a:lnTo>
                <a:lnTo>
                  <a:pt x="7518" y="168833"/>
                </a:lnTo>
                <a:lnTo>
                  <a:pt x="3746" y="168592"/>
                </a:lnTo>
                <a:lnTo>
                  <a:pt x="0" y="168135"/>
                </a:lnTo>
                <a:lnTo>
                  <a:pt x="10873" y="174436"/>
                </a:lnTo>
                <a:lnTo>
                  <a:pt x="22348" y="179735"/>
                </a:lnTo>
                <a:lnTo>
                  <a:pt x="34365" y="183970"/>
                </a:lnTo>
                <a:lnTo>
                  <a:pt x="46867" y="187079"/>
                </a:lnTo>
                <a:lnTo>
                  <a:pt x="59794" y="189000"/>
                </a:lnTo>
                <a:lnTo>
                  <a:pt x="73087" y="189674"/>
                </a:lnTo>
                <a:lnTo>
                  <a:pt x="73380" y="189674"/>
                </a:lnTo>
                <a:lnTo>
                  <a:pt x="90273" y="188747"/>
                </a:lnTo>
                <a:lnTo>
                  <a:pt x="106112" y="186060"/>
                </a:lnTo>
                <a:lnTo>
                  <a:pt x="120882" y="181755"/>
                </a:lnTo>
                <a:lnTo>
                  <a:pt x="134570" y="175974"/>
                </a:lnTo>
                <a:lnTo>
                  <a:pt x="147160" y="168859"/>
                </a:lnTo>
                <a:lnTo>
                  <a:pt x="158640" y="160552"/>
                </a:lnTo>
                <a:lnTo>
                  <a:pt x="168994" y="151195"/>
                </a:lnTo>
                <a:lnTo>
                  <a:pt x="178208" y="140930"/>
                </a:lnTo>
                <a:lnTo>
                  <a:pt x="186268" y="129900"/>
                </a:lnTo>
                <a:lnTo>
                  <a:pt x="193161" y="118245"/>
                </a:lnTo>
                <a:lnTo>
                  <a:pt x="198872" y="106108"/>
                </a:lnTo>
                <a:lnTo>
                  <a:pt x="203386" y="93631"/>
                </a:lnTo>
                <a:lnTo>
                  <a:pt x="206689" y="80956"/>
                </a:lnTo>
                <a:lnTo>
                  <a:pt x="208768" y="68225"/>
                </a:lnTo>
                <a:lnTo>
                  <a:pt x="209607" y="55580"/>
                </a:lnTo>
                <a:lnTo>
                  <a:pt x="209511" y="47155"/>
                </a:lnTo>
                <a:lnTo>
                  <a:pt x="219341" y="39060"/>
                </a:lnTo>
                <a:lnTo>
                  <a:pt x="228020" y="29688"/>
                </a:lnTo>
                <a:lnTo>
                  <a:pt x="233362" y="22440"/>
                </a:lnTo>
                <a:lnTo>
                  <a:pt x="221544" y="26763"/>
                </a:lnTo>
                <a:close/>
              </a:path>
            </a:pathLst>
          </a:custGeom>
          <a:solidFill>
            <a:srgbClr val="3AABE1"/>
          </a:solidFill>
        </p:spPr>
        <p:txBody>
          <a:bodyPr wrap="square" lIns="0" tIns="0" rIns="0" bIns="0" rtlCol="0">
            <a:noAutofit/>
          </a:bodyPr>
          <a:lstStyle/>
          <a:p>
            <a:endParaRPr sz="1266">
              <a:solidFill>
                <a:prstClr val="black"/>
              </a:solidFill>
            </a:endParaRPr>
          </a:p>
        </p:txBody>
      </p:sp>
      <p:sp>
        <p:nvSpPr>
          <p:cNvPr id="35" name="object 35"/>
          <p:cNvSpPr/>
          <p:nvPr/>
        </p:nvSpPr>
        <p:spPr>
          <a:xfrm>
            <a:off x="9325922" y="6248727"/>
            <a:ext cx="0" cy="0"/>
          </a:xfrm>
          <a:custGeom>
            <a:avLst/>
            <a:gdLst/>
            <a:ahLst/>
            <a:cxnLst/>
            <a:rect l="l" t="t" r="r" b="b"/>
            <a:pathLst>
              <a:path>
                <a:moveTo>
                  <a:pt x="0" y="0"/>
                </a:moveTo>
                <a:lnTo>
                  <a:pt x="0" y="0"/>
                </a:lnTo>
              </a:path>
            </a:pathLst>
          </a:custGeom>
          <a:ln w="1270">
            <a:solidFill>
              <a:srgbClr val="282828"/>
            </a:solidFill>
          </a:ln>
        </p:spPr>
        <p:txBody>
          <a:bodyPr wrap="square" lIns="0" tIns="0" rIns="0" bIns="0" rtlCol="0">
            <a:noAutofit/>
          </a:bodyPr>
          <a:lstStyle/>
          <a:p>
            <a:endParaRPr sz="1266">
              <a:solidFill>
                <a:prstClr val="black"/>
              </a:solidFill>
            </a:endParaRPr>
          </a:p>
        </p:txBody>
      </p:sp>
      <p:sp>
        <p:nvSpPr>
          <p:cNvPr id="34" name="object 34"/>
          <p:cNvSpPr/>
          <p:nvPr/>
        </p:nvSpPr>
        <p:spPr>
          <a:xfrm>
            <a:off x="8423670" y="6248727"/>
            <a:ext cx="0" cy="0"/>
          </a:xfrm>
          <a:custGeom>
            <a:avLst/>
            <a:gdLst/>
            <a:ahLst/>
            <a:cxnLst/>
            <a:rect l="l" t="t" r="r" b="b"/>
            <a:pathLst>
              <a:path>
                <a:moveTo>
                  <a:pt x="0" y="0"/>
                </a:moveTo>
                <a:lnTo>
                  <a:pt x="0" y="0"/>
                </a:lnTo>
              </a:path>
            </a:pathLst>
          </a:custGeom>
          <a:ln w="1270">
            <a:solidFill>
              <a:srgbClr val="282828"/>
            </a:solidFill>
          </a:ln>
        </p:spPr>
        <p:txBody>
          <a:bodyPr wrap="square" lIns="0" tIns="0" rIns="0" bIns="0" rtlCol="0">
            <a:noAutofit/>
          </a:bodyPr>
          <a:lstStyle/>
          <a:p>
            <a:endParaRPr sz="1266">
              <a:solidFill>
                <a:prstClr val="black"/>
              </a:solidFill>
            </a:endParaRPr>
          </a:p>
        </p:txBody>
      </p:sp>
      <p:sp>
        <p:nvSpPr>
          <p:cNvPr id="33" name="object 33"/>
          <p:cNvSpPr/>
          <p:nvPr/>
        </p:nvSpPr>
        <p:spPr>
          <a:xfrm>
            <a:off x="10281054" y="6248727"/>
            <a:ext cx="0" cy="0"/>
          </a:xfrm>
          <a:custGeom>
            <a:avLst/>
            <a:gdLst/>
            <a:ahLst/>
            <a:cxnLst/>
            <a:rect l="l" t="t" r="r" b="b"/>
            <a:pathLst>
              <a:path>
                <a:moveTo>
                  <a:pt x="0" y="0"/>
                </a:moveTo>
                <a:lnTo>
                  <a:pt x="0" y="0"/>
                </a:lnTo>
              </a:path>
            </a:pathLst>
          </a:custGeom>
          <a:ln w="1270">
            <a:solidFill>
              <a:srgbClr val="282828"/>
            </a:solidFill>
          </a:ln>
        </p:spPr>
        <p:txBody>
          <a:bodyPr wrap="square" lIns="0" tIns="0" rIns="0" bIns="0" rtlCol="0">
            <a:noAutofit/>
          </a:bodyPr>
          <a:lstStyle/>
          <a:p>
            <a:endParaRPr sz="1266">
              <a:solidFill>
                <a:prstClr val="black"/>
              </a:solidFill>
            </a:endParaRPr>
          </a:p>
        </p:txBody>
      </p:sp>
      <p:sp>
        <p:nvSpPr>
          <p:cNvPr id="32" name="object 32"/>
          <p:cNvSpPr txBox="1"/>
          <p:nvPr/>
        </p:nvSpPr>
        <p:spPr>
          <a:xfrm>
            <a:off x="9558407" y="6163200"/>
            <a:ext cx="61329" cy="90877"/>
          </a:xfrm>
          <a:prstGeom prst="rect">
            <a:avLst/>
          </a:prstGeom>
        </p:spPr>
        <p:txBody>
          <a:bodyPr wrap="square" lIns="0" tIns="0" rIns="0" bIns="0" rtlCol="0">
            <a:noAutofit/>
          </a:bodyPr>
          <a:lstStyle/>
          <a:p>
            <a:pPr marL="17859">
              <a:lnSpc>
                <a:spcPts val="703"/>
              </a:lnSpc>
            </a:pPr>
            <a:endParaRPr sz="703">
              <a:solidFill>
                <a:prstClr val="black"/>
              </a:solidFill>
            </a:endParaRPr>
          </a:p>
        </p:txBody>
      </p:sp>
      <p:sp>
        <p:nvSpPr>
          <p:cNvPr id="31" name="object 31"/>
          <p:cNvSpPr txBox="1"/>
          <p:nvPr/>
        </p:nvSpPr>
        <p:spPr>
          <a:xfrm>
            <a:off x="9619735" y="6163200"/>
            <a:ext cx="153376" cy="90877"/>
          </a:xfrm>
          <a:prstGeom prst="rect">
            <a:avLst/>
          </a:prstGeom>
        </p:spPr>
        <p:txBody>
          <a:bodyPr wrap="square" lIns="0" tIns="0" rIns="0" bIns="0" rtlCol="0">
            <a:noAutofit/>
          </a:bodyPr>
          <a:lstStyle/>
          <a:p>
            <a:pPr marL="17859">
              <a:lnSpc>
                <a:spcPts val="703"/>
              </a:lnSpc>
            </a:pPr>
            <a:endParaRPr sz="703">
              <a:solidFill>
                <a:prstClr val="black"/>
              </a:solidFill>
            </a:endParaRPr>
          </a:p>
        </p:txBody>
      </p:sp>
      <p:sp>
        <p:nvSpPr>
          <p:cNvPr id="30" name="object 30"/>
          <p:cNvSpPr txBox="1"/>
          <p:nvPr/>
        </p:nvSpPr>
        <p:spPr>
          <a:xfrm>
            <a:off x="9773111" y="6163200"/>
            <a:ext cx="61320" cy="90877"/>
          </a:xfrm>
          <a:prstGeom prst="rect">
            <a:avLst/>
          </a:prstGeom>
        </p:spPr>
        <p:txBody>
          <a:bodyPr wrap="square" lIns="0" tIns="0" rIns="0" bIns="0" rtlCol="0">
            <a:noAutofit/>
          </a:bodyPr>
          <a:lstStyle/>
          <a:p>
            <a:pPr marL="17859">
              <a:lnSpc>
                <a:spcPts val="703"/>
              </a:lnSpc>
            </a:pPr>
            <a:endParaRPr sz="703">
              <a:solidFill>
                <a:prstClr val="black"/>
              </a:solidFill>
            </a:endParaRPr>
          </a:p>
        </p:txBody>
      </p:sp>
      <p:sp>
        <p:nvSpPr>
          <p:cNvPr id="29" name="object 29"/>
          <p:cNvSpPr txBox="1"/>
          <p:nvPr/>
        </p:nvSpPr>
        <p:spPr>
          <a:xfrm>
            <a:off x="9834431" y="6163200"/>
            <a:ext cx="153090" cy="90877"/>
          </a:xfrm>
          <a:prstGeom prst="rect">
            <a:avLst/>
          </a:prstGeom>
        </p:spPr>
        <p:txBody>
          <a:bodyPr wrap="square" lIns="0" tIns="0" rIns="0" bIns="0" rtlCol="0">
            <a:noAutofit/>
          </a:bodyPr>
          <a:lstStyle/>
          <a:p>
            <a:pPr marL="17859">
              <a:lnSpc>
                <a:spcPts val="703"/>
              </a:lnSpc>
            </a:pPr>
            <a:endParaRPr sz="703">
              <a:solidFill>
                <a:prstClr val="black"/>
              </a:solidFill>
            </a:endParaRPr>
          </a:p>
        </p:txBody>
      </p:sp>
      <p:sp>
        <p:nvSpPr>
          <p:cNvPr id="28" name="object 28"/>
          <p:cNvSpPr txBox="1"/>
          <p:nvPr/>
        </p:nvSpPr>
        <p:spPr>
          <a:xfrm>
            <a:off x="9987523" y="6163200"/>
            <a:ext cx="61329" cy="90877"/>
          </a:xfrm>
          <a:prstGeom prst="rect">
            <a:avLst/>
          </a:prstGeom>
        </p:spPr>
        <p:txBody>
          <a:bodyPr wrap="square" lIns="0" tIns="0" rIns="0" bIns="0" rtlCol="0">
            <a:noAutofit/>
          </a:bodyPr>
          <a:lstStyle/>
          <a:p>
            <a:pPr marL="17859">
              <a:lnSpc>
                <a:spcPts val="703"/>
              </a:lnSpc>
            </a:pPr>
            <a:endParaRPr sz="703">
              <a:solidFill>
                <a:prstClr val="black"/>
              </a:solidFill>
            </a:endParaRPr>
          </a:p>
        </p:txBody>
      </p:sp>
      <p:sp>
        <p:nvSpPr>
          <p:cNvPr id="27" name="object 27"/>
          <p:cNvSpPr txBox="1"/>
          <p:nvPr/>
        </p:nvSpPr>
        <p:spPr>
          <a:xfrm>
            <a:off x="7414057" y="6167083"/>
            <a:ext cx="79740" cy="77292"/>
          </a:xfrm>
          <a:prstGeom prst="rect">
            <a:avLst/>
          </a:prstGeom>
        </p:spPr>
        <p:txBody>
          <a:bodyPr wrap="square" lIns="0" tIns="0" rIns="0" bIns="0" rtlCol="0">
            <a:noAutofit/>
          </a:bodyPr>
          <a:lstStyle/>
          <a:p>
            <a:pPr marL="17859">
              <a:lnSpc>
                <a:spcPts val="598"/>
              </a:lnSpc>
              <a:spcBef>
                <a:spcPts val="11"/>
              </a:spcBef>
            </a:pPr>
            <a:endParaRPr sz="598">
              <a:solidFill>
                <a:prstClr val="black"/>
              </a:solidFill>
            </a:endParaRPr>
          </a:p>
        </p:txBody>
      </p:sp>
      <p:sp>
        <p:nvSpPr>
          <p:cNvPr id="26" name="object 26"/>
          <p:cNvSpPr txBox="1"/>
          <p:nvPr/>
        </p:nvSpPr>
        <p:spPr>
          <a:xfrm>
            <a:off x="7493799" y="6167083"/>
            <a:ext cx="206741" cy="77292"/>
          </a:xfrm>
          <a:prstGeom prst="rect">
            <a:avLst/>
          </a:prstGeom>
        </p:spPr>
        <p:txBody>
          <a:bodyPr wrap="square" lIns="0" tIns="0" rIns="0" bIns="0" rtlCol="0">
            <a:noAutofit/>
          </a:bodyPr>
          <a:lstStyle/>
          <a:p>
            <a:pPr marL="17859">
              <a:lnSpc>
                <a:spcPts val="598"/>
              </a:lnSpc>
              <a:spcBef>
                <a:spcPts val="11"/>
              </a:spcBef>
            </a:pPr>
            <a:endParaRPr sz="598">
              <a:solidFill>
                <a:prstClr val="black"/>
              </a:solidFill>
            </a:endParaRPr>
          </a:p>
        </p:txBody>
      </p:sp>
      <p:sp>
        <p:nvSpPr>
          <p:cNvPr id="25" name="object 25"/>
          <p:cNvSpPr txBox="1"/>
          <p:nvPr/>
        </p:nvSpPr>
        <p:spPr>
          <a:xfrm>
            <a:off x="7700541" y="6167083"/>
            <a:ext cx="61329" cy="77292"/>
          </a:xfrm>
          <a:prstGeom prst="rect">
            <a:avLst/>
          </a:prstGeom>
        </p:spPr>
        <p:txBody>
          <a:bodyPr wrap="square" lIns="0" tIns="0" rIns="0" bIns="0" rtlCol="0">
            <a:noAutofit/>
          </a:bodyPr>
          <a:lstStyle/>
          <a:p>
            <a:pPr marL="17859">
              <a:lnSpc>
                <a:spcPts val="598"/>
              </a:lnSpc>
              <a:spcBef>
                <a:spcPts val="11"/>
              </a:spcBef>
            </a:pPr>
            <a:endParaRPr sz="598">
              <a:solidFill>
                <a:prstClr val="black"/>
              </a:solidFill>
            </a:endParaRPr>
          </a:p>
        </p:txBody>
      </p:sp>
      <p:sp>
        <p:nvSpPr>
          <p:cNvPr id="24" name="object 24"/>
          <p:cNvSpPr txBox="1"/>
          <p:nvPr/>
        </p:nvSpPr>
        <p:spPr>
          <a:xfrm>
            <a:off x="7761868" y="6167083"/>
            <a:ext cx="153412" cy="77292"/>
          </a:xfrm>
          <a:prstGeom prst="rect">
            <a:avLst/>
          </a:prstGeom>
        </p:spPr>
        <p:txBody>
          <a:bodyPr wrap="square" lIns="0" tIns="0" rIns="0" bIns="0" rtlCol="0">
            <a:noAutofit/>
          </a:bodyPr>
          <a:lstStyle/>
          <a:p>
            <a:pPr marL="17859">
              <a:lnSpc>
                <a:spcPts val="598"/>
              </a:lnSpc>
              <a:spcBef>
                <a:spcPts val="11"/>
              </a:spcBef>
            </a:pPr>
            <a:endParaRPr sz="598">
              <a:solidFill>
                <a:prstClr val="black"/>
              </a:solidFill>
            </a:endParaRPr>
          </a:p>
        </p:txBody>
      </p:sp>
      <p:sp>
        <p:nvSpPr>
          <p:cNvPr id="23" name="object 23"/>
          <p:cNvSpPr txBox="1"/>
          <p:nvPr/>
        </p:nvSpPr>
        <p:spPr>
          <a:xfrm>
            <a:off x="7915281" y="6167083"/>
            <a:ext cx="61302" cy="77292"/>
          </a:xfrm>
          <a:prstGeom prst="rect">
            <a:avLst/>
          </a:prstGeom>
        </p:spPr>
        <p:txBody>
          <a:bodyPr wrap="square" lIns="0" tIns="0" rIns="0" bIns="0" rtlCol="0">
            <a:noAutofit/>
          </a:bodyPr>
          <a:lstStyle/>
          <a:p>
            <a:pPr marL="17859">
              <a:lnSpc>
                <a:spcPts val="598"/>
              </a:lnSpc>
              <a:spcBef>
                <a:spcPts val="11"/>
              </a:spcBef>
            </a:pPr>
            <a:endParaRPr sz="598">
              <a:solidFill>
                <a:prstClr val="black"/>
              </a:solidFill>
            </a:endParaRPr>
          </a:p>
        </p:txBody>
      </p:sp>
      <p:sp>
        <p:nvSpPr>
          <p:cNvPr id="22" name="object 22"/>
          <p:cNvSpPr txBox="1"/>
          <p:nvPr/>
        </p:nvSpPr>
        <p:spPr>
          <a:xfrm>
            <a:off x="7976584" y="6167083"/>
            <a:ext cx="153063" cy="77292"/>
          </a:xfrm>
          <a:prstGeom prst="rect">
            <a:avLst/>
          </a:prstGeom>
        </p:spPr>
        <p:txBody>
          <a:bodyPr wrap="square" lIns="0" tIns="0" rIns="0" bIns="0" rtlCol="0">
            <a:noAutofit/>
          </a:bodyPr>
          <a:lstStyle/>
          <a:p>
            <a:pPr marL="17859">
              <a:lnSpc>
                <a:spcPts val="598"/>
              </a:lnSpc>
              <a:spcBef>
                <a:spcPts val="11"/>
              </a:spcBef>
            </a:pPr>
            <a:endParaRPr sz="598">
              <a:solidFill>
                <a:prstClr val="black"/>
              </a:solidFill>
            </a:endParaRPr>
          </a:p>
        </p:txBody>
      </p:sp>
      <p:sp>
        <p:nvSpPr>
          <p:cNvPr id="21" name="object 21"/>
          <p:cNvSpPr txBox="1"/>
          <p:nvPr/>
        </p:nvSpPr>
        <p:spPr>
          <a:xfrm>
            <a:off x="8129648" y="6167083"/>
            <a:ext cx="61329" cy="77292"/>
          </a:xfrm>
          <a:prstGeom prst="rect">
            <a:avLst/>
          </a:prstGeom>
        </p:spPr>
        <p:txBody>
          <a:bodyPr wrap="square" lIns="0" tIns="0" rIns="0" bIns="0" rtlCol="0">
            <a:noAutofit/>
          </a:bodyPr>
          <a:lstStyle/>
          <a:p>
            <a:pPr marL="17859">
              <a:lnSpc>
                <a:spcPts val="598"/>
              </a:lnSpc>
              <a:spcBef>
                <a:spcPts val="11"/>
              </a:spcBef>
            </a:pPr>
            <a:endParaRPr sz="598">
              <a:solidFill>
                <a:prstClr val="black"/>
              </a:solidFill>
            </a:endParaRPr>
          </a:p>
        </p:txBody>
      </p:sp>
      <p:sp>
        <p:nvSpPr>
          <p:cNvPr id="20" name="object 20"/>
          <p:cNvSpPr txBox="1"/>
          <p:nvPr/>
        </p:nvSpPr>
        <p:spPr>
          <a:xfrm>
            <a:off x="8190976" y="6167083"/>
            <a:ext cx="219504" cy="77292"/>
          </a:xfrm>
          <a:prstGeom prst="rect">
            <a:avLst/>
          </a:prstGeom>
        </p:spPr>
        <p:txBody>
          <a:bodyPr wrap="square" lIns="0" tIns="0" rIns="0" bIns="0" rtlCol="0">
            <a:noAutofit/>
          </a:bodyPr>
          <a:lstStyle/>
          <a:p>
            <a:pPr marL="17859">
              <a:lnSpc>
                <a:spcPts val="598"/>
              </a:lnSpc>
              <a:spcBef>
                <a:spcPts val="11"/>
              </a:spcBef>
            </a:pPr>
            <a:endParaRPr sz="598">
              <a:solidFill>
                <a:prstClr val="black"/>
              </a:solidFill>
            </a:endParaRPr>
          </a:p>
        </p:txBody>
      </p:sp>
      <p:sp>
        <p:nvSpPr>
          <p:cNvPr id="19" name="object 19"/>
          <p:cNvSpPr txBox="1"/>
          <p:nvPr/>
        </p:nvSpPr>
        <p:spPr>
          <a:xfrm>
            <a:off x="8410481" y="6167083"/>
            <a:ext cx="219336" cy="77292"/>
          </a:xfrm>
          <a:prstGeom prst="rect">
            <a:avLst/>
          </a:prstGeom>
        </p:spPr>
        <p:txBody>
          <a:bodyPr wrap="square" lIns="0" tIns="0" rIns="0" bIns="0" rtlCol="0">
            <a:noAutofit/>
          </a:bodyPr>
          <a:lstStyle/>
          <a:p>
            <a:pPr marL="17859">
              <a:lnSpc>
                <a:spcPts val="598"/>
              </a:lnSpc>
              <a:spcBef>
                <a:spcPts val="11"/>
              </a:spcBef>
            </a:pPr>
            <a:endParaRPr sz="598">
              <a:solidFill>
                <a:prstClr val="black"/>
              </a:solidFill>
            </a:endParaRPr>
          </a:p>
        </p:txBody>
      </p:sp>
      <p:sp>
        <p:nvSpPr>
          <p:cNvPr id="18" name="object 18"/>
          <p:cNvSpPr txBox="1"/>
          <p:nvPr/>
        </p:nvSpPr>
        <p:spPr>
          <a:xfrm>
            <a:off x="8629818" y="6167083"/>
            <a:ext cx="61347" cy="77292"/>
          </a:xfrm>
          <a:prstGeom prst="rect">
            <a:avLst/>
          </a:prstGeom>
        </p:spPr>
        <p:txBody>
          <a:bodyPr wrap="square" lIns="0" tIns="0" rIns="0" bIns="0" rtlCol="0">
            <a:noAutofit/>
          </a:bodyPr>
          <a:lstStyle/>
          <a:p>
            <a:pPr marL="17859">
              <a:lnSpc>
                <a:spcPts val="598"/>
              </a:lnSpc>
              <a:spcBef>
                <a:spcPts val="11"/>
              </a:spcBef>
            </a:pPr>
            <a:endParaRPr sz="598">
              <a:solidFill>
                <a:prstClr val="black"/>
              </a:solidFill>
            </a:endParaRPr>
          </a:p>
        </p:txBody>
      </p:sp>
      <p:sp>
        <p:nvSpPr>
          <p:cNvPr id="17" name="object 17"/>
          <p:cNvSpPr txBox="1"/>
          <p:nvPr/>
        </p:nvSpPr>
        <p:spPr>
          <a:xfrm>
            <a:off x="8691165" y="6167083"/>
            <a:ext cx="153403" cy="77292"/>
          </a:xfrm>
          <a:prstGeom prst="rect">
            <a:avLst/>
          </a:prstGeom>
        </p:spPr>
        <p:txBody>
          <a:bodyPr wrap="square" lIns="0" tIns="0" rIns="0" bIns="0" rtlCol="0">
            <a:noAutofit/>
          </a:bodyPr>
          <a:lstStyle/>
          <a:p>
            <a:pPr marL="17859">
              <a:lnSpc>
                <a:spcPts val="598"/>
              </a:lnSpc>
              <a:spcBef>
                <a:spcPts val="11"/>
              </a:spcBef>
            </a:pPr>
            <a:endParaRPr sz="598">
              <a:solidFill>
                <a:prstClr val="black"/>
              </a:solidFill>
            </a:endParaRPr>
          </a:p>
        </p:txBody>
      </p:sp>
      <p:sp>
        <p:nvSpPr>
          <p:cNvPr id="16" name="object 16"/>
          <p:cNvSpPr txBox="1"/>
          <p:nvPr/>
        </p:nvSpPr>
        <p:spPr>
          <a:xfrm>
            <a:off x="8844567" y="6167083"/>
            <a:ext cx="61302" cy="77292"/>
          </a:xfrm>
          <a:prstGeom prst="rect">
            <a:avLst/>
          </a:prstGeom>
        </p:spPr>
        <p:txBody>
          <a:bodyPr wrap="square" lIns="0" tIns="0" rIns="0" bIns="0" rtlCol="0">
            <a:noAutofit/>
          </a:bodyPr>
          <a:lstStyle/>
          <a:p>
            <a:pPr marL="17859">
              <a:lnSpc>
                <a:spcPts val="598"/>
              </a:lnSpc>
              <a:spcBef>
                <a:spcPts val="11"/>
              </a:spcBef>
            </a:pPr>
            <a:endParaRPr sz="598">
              <a:solidFill>
                <a:prstClr val="black"/>
              </a:solidFill>
            </a:endParaRPr>
          </a:p>
        </p:txBody>
      </p:sp>
      <p:sp>
        <p:nvSpPr>
          <p:cNvPr id="15" name="object 15"/>
          <p:cNvSpPr txBox="1"/>
          <p:nvPr/>
        </p:nvSpPr>
        <p:spPr>
          <a:xfrm>
            <a:off x="8905869" y="6167083"/>
            <a:ext cx="153072" cy="77292"/>
          </a:xfrm>
          <a:prstGeom prst="rect">
            <a:avLst/>
          </a:prstGeom>
        </p:spPr>
        <p:txBody>
          <a:bodyPr wrap="square" lIns="0" tIns="0" rIns="0" bIns="0" rtlCol="0">
            <a:noAutofit/>
          </a:bodyPr>
          <a:lstStyle/>
          <a:p>
            <a:pPr marL="17859">
              <a:lnSpc>
                <a:spcPts val="598"/>
              </a:lnSpc>
              <a:spcBef>
                <a:spcPts val="11"/>
              </a:spcBef>
            </a:pPr>
            <a:endParaRPr sz="598">
              <a:solidFill>
                <a:prstClr val="black"/>
              </a:solidFill>
            </a:endParaRPr>
          </a:p>
        </p:txBody>
      </p:sp>
      <p:sp>
        <p:nvSpPr>
          <p:cNvPr id="14" name="object 14"/>
          <p:cNvSpPr txBox="1"/>
          <p:nvPr/>
        </p:nvSpPr>
        <p:spPr>
          <a:xfrm>
            <a:off x="9058941" y="6167083"/>
            <a:ext cx="61338" cy="77292"/>
          </a:xfrm>
          <a:prstGeom prst="rect">
            <a:avLst/>
          </a:prstGeom>
        </p:spPr>
        <p:txBody>
          <a:bodyPr wrap="square" lIns="0" tIns="0" rIns="0" bIns="0" rtlCol="0">
            <a:noAutofit/>
          </a:bodyPr>
          <a:lstStyle/>
          <a:p>
            <a:pPr marL="17859">
              <a:lnSpc>
                <a:spcPts val="598"/>
              </a:lnSpc>
              <a:spcBef>
                <a:spcPts val="11"/>
              </a:spcBef>
            </a:pPr>
            <a:endParaRPr sz="598">
              <a:solidFill>
                <a:prstClr val="black"/>
              </a:solidFill>
            </a:endParaRPr>
          </a:p>
        </p:txBody>
      </p:sp>
      <p:sp>
        <p:nvSpPr>
          <p:cNvPr id="13" name="object 13"/>
          <p:cNvSpPr txBox="1"/>
          <p:nvPr/>
        </p:nvSpPr>
        <p:spPr>
          <a:xfrm>
            <a:off x="9120279" y="6167083"/>
            <a:ext cx="206910" cy="77292"/>
          </a:xfrm>
          <a:prstGeom prst="rect">
            <a:avLst/>
          </a:prstGeom>
        </p:spPr>
        <p:txBody>
          <a:bodyPr wrap="square" lIns="0" tIns="0" rIns="0" bIns="0" rtlCol="0">
            <a:noAutofit/>
          </a:bodyPr>
          <a:lstStyle/>
          <a:p>
            <a:pPr marL="17859">
              <a:lnSpc>
                <a:spcPts val="598"/>
              </a:lnSpc>
              <a:spcBef>
                <a:spcPts val="11"/>
              </a:spcBef>
            </a:pPr>
            <a:endParaRPr sz="598">
              <a:solidFill>
                <a:prstClr val="black"/>
              </a:solidFill>
            </a:endParaRPr>
          </a:p>
        </p:txBody>
      </p:sp>
      <p:sp>
        <p:nvSpPr>
          <p:cNvPr id="12" name="object 12"/>
          <p:cNvSpPr txBox="1"/>
          <p:nvPr/>
        </p:nvSpPr>
        <p:spPr>
          <a:xfrm>
            <a:off x="6771325" y="6162136"/>
            <a:ext cx="61338" cy="91940"/>
          </a:xfrm>
          <a:prstGeom prst="rect">
            <a:avLst/>
          </a:prstGeom>
        </p:spPr>
        <p:txBody>
          <a:bodyPr wrap="square" lIns="0" tIns="0" rIns="0" bIns="0" rtlCol="0">
            <a:noAutofit/>
          </a:bodyPr>
          <a:lstStyle/>
          <a:p>
            <a:pPr marL="17859">
              <a:lnSpc>
                <a:spcPts val="703"/>
              </a:lnSpc>
            </a:pPr>
            <a:endParaRPr sz="703">
              <a:solidFill>
                <a:prstClr val="black"/>
              </a:solidFill>
            </a:endParaRPr>
          </a:p>
        </p:txBody>
      </p:sp>
      <p:sp>
        <p:nvSpPr>
          <p:cNvPr id="11" name="object 11"/>
          <p:cNvSpPr txBox="1"/>
          <p:nvPr/>
        </p:nvSpPr>
        <p:spPr>
          <a:xfrm>
            <a:off x="6832665" y="6162136"/>
            <a:ext cx="153063" cy="91940"/>
          </a:xfrm>
          <a:prstGeom prst="rect">
            <a:avLst/>
          </a:prstGeom>
        </p:spPr>
        <p:txBody>
          <a:bodyPr wrap="square" lIns="0" tIns="0" rIns="0" bIns="0" rtlCol="0">
            <a:noAutofit/>
          </a:bodyPr>
          <a:lstStyle/>
          <a:p>
            <a:pPr marL="17859">
              <a:lnSpc>
                <a:spcPts val="703"/>
              </a:lnSpc>
            </a:pPr>
            <a:endParaRPr sz="703">
              <a:solidFill>
                <a:prstClr val="black"/>
              </a:solidFill>
            </a:endParaRPr>
          </a:p>
        </p:txBody>
      </p:sp>
      <p:sp>
        <p:nvSpPr>
          <p:cNvPr id="10" name="object 10"/>
          <p:cNvSpPr txBox="1"/>
          <p:nvPr/>
        </p:nvSpPr>
        <p:spPr>
          <a:xfrm>
            <a:off x="6985726" y="6162136"/>
            <a:ext cx="61320" cy="91940"/>
          </a:xfrm>
          <a:prstGeom prst="rect">
            <a:avLst/>
          </a:prstGeom>
        </p:spPr>
        <p:txBody>
          <a:bodyPr wrap="square" lIns="0" tIns="0" rIns="0" bIns="0" rtlCol="0">
            <a:noAutofit/>
          </a:bodyPr>
          <a:lstStyle/>
          <a:p>
            <a:pPr marL="17859">
              <a:lnSpc>
                <a:spcPts val="703"/>
              </a:lnSpc>
            </a:pPr>
            <a:endParaRPr sz="703">
              <a:solidFill>
                <a:prstClr val="black"/>
              </a:solidFill>
            </a:endParaRPr>
          </a:p>
        </p:txBody>
      </p:sp>
      <p:sp>
        <p:nvSpPr>
          <p:cNvPr id="9" name="object 9"/>
          <p:cNvSpPr txBox="1"/>
          <p:nvPr/>
        </p:nvSpPr>
        <p:spPr>
          <a:xfrm>
            <a:off x="7047048" y="6162136"/>
            <a:ext cx="153403" cy="91940"/>
          </a:xfrm>
          <a:prstGeom prst="rect">
            <a:avLst/>
          </a:prstGeom>
        </p:spPr>
        <p:txBody>
          <a:bodyPr wrap="square" lIns="0" tIns="0" rIns="0" bIns="0" rtlCol="0">
            <a:noAutofit/>
          </a:bodyPr>
          <a:lstStyle/>
          <a:p>
            <a:pPr marL="17859">
              <a:lnSpc>
                <a:spcPts val="703"/>
              </a:lnSpc>
            </a:pPr>
            <a:endParaRPr sz="703">
              <a:solidFill>
                <a:prstClr val="black"/>
              </a:solidFill>
            </a:endParaRPr>
          </a:p>
        </p:txBody>
      </p:sp>
      <p:sp>
        <p:nvSpPr>
          <p:cNvPr id="8" name="object 8"/>
          <p:cNvSpPr txBox="1"/>
          <p:nvPr/>
        </p:nvSpPr>
        <p:spPr>
          <a:xfrm>
            <a:off x="7200452" y="6162136"/>
            <a:ext cx="61329" cy="91940"/>
          </a:xfrm>
          <a:prstGeom prst="rect">
            <a:avLst/>
          </a:prstGeom>
        </p:spPr>
        <p:txBody>
          <a:bodyPr wrap="square" lIns="0" tIns="0" rIns="0" bIns="0" rtlCol="0">
            <a:noAutofit/>
          </a:bodyPr>
          <a:lstStyle/>
          <a:p>
            <a:pPr marL="17859">
              <a:lnSpc>
                <a:spcPts val="703"/>
              </a:lnSpc>
            </a:pPr>
            <a:endParaRPr sz="703">
              <a:solidFill>
                <a:prstClr val="black"/>
              </a:solidFill>
            </a:endParaRPr>
          </a:p>
        </p:txBody>
      </p:sp>
      <p:sp>
        <p:nvSpPr>
          <p:cNvPr id="7" name="object 7"/>
          <p:cNvSpPr txBox="1"/>
          <p:nvPr/>
        </p:nvSpPr>
        <p:spPr>
          <a:xfrm>
            <a:off x="1532931" y="180263"/>
            <a:ext cx="208383" cy="6122394"/>
          </a:xfrm>
          <a:prstGeom prst="rect">
            <a:avLst/>
          </a:prstGeom>
        </p:spPr>
        <p:txBody>
          <a:bodyPr wrap="square" lIns="0" tIns="0" rIns="0" bIns="0" rtlCol="0">
            <a:noAutofit/>
          </a:bodyPr>
          <a:lstStyle/>
          <a:p>
            <a:pPr marL="17859">
              <a:lnSpc>
                <a:spcPts val="703"/>
              </a:lnSpc>
            </a:pPr>
            <a:endParaRPr sz="703">
              <a:solidFill>
                <a:prstClr val="black"/>
              </a:solidFill>
            </a:endParaRPr>
          </a:p>
        </p:txBody>
      </p:sp>
      <p:sp>
        <p:nvSpPr>
          <p:cNvPr id="6" name="object 6"/>
          <p:cNvSpPr txBox="1"/>
          <p:nvPr/>
        </p:nvSpPr>
        <p:spPr>
          <a:xfrm>
            <a:off x="1741314" y="180263"/>
            <a:ext cx="8698819" cy="6122394"/>
          </a:xfrm>
          <a:prstGeom prst="rect">
            <a:avLst/>
          </a:prstGeom>
        </p:spPr>
        <p:txBody>
          <a:bodyPr wrap="square" lIns="0" tIns="0" rIns="0" bIns="0" rtlCol="0">
            <a:noAutofit/>
          </a:bodyPr>
          <a:lstStyle/>
          <a:p>
            <a:pPr>
              <a:lnSpc>
                <a:spcPts val="703"/>
              </a:lnSpc>
            </a:pPr>
            <a:endParaRPr sz="703" dirty="0">
              <a:solidFill>
                <a:prstClr val="black"/>
              </a:solidFill>
            </a:endParaRPr>
          </a:p>
          <a:p>
            <a:pPr marL="386073">
              <a:lnSpc>
                <a:spcPct val="95825"/>
              </a:lnSpc>
              <a:spcBef>
                <a:spcPts val="4943"/>
              </a:spcBef>
            </a:pPr>
            <a:r>
              <a:rPr lang="es-MX" sz="4219" b="1" dirty="0">
                <a:solidFill>
                  <a:srgbClr val="C00000"/>
                </a:solidFill>
                <a:latin typeface="Calibri Light" panose="020F0302020204030204" pitchFamily="34" charset="0"/>
                <a:cs typeface="Arial"/>
              </a:rPr>
              <a:t>Veamos la realidad…</a:t>
            </a:r>
            <a:endParaRPr sz="4219" b="1" dirty="0">
              <a:solidFill>
                <a:srgbClr val="C00000"/>
              </a:solidFill>
              <a:latin typeface="Calibri Light" panose="020F0302020204030204" pitchFamily="34" charset="0"/>
              <a:cs typeface="Arial"/>
            </a:endParaRPr>
          </a:p>
          <a:p>
            <a:pPr marL="386073" marR="602288">
              <a:lnSpc>
                <a:spcPct val="100041"/>
              </a:lnSpc>
              <a:spcBef>
                <a:spcPts val="1747"/>
              </a:spcBef>
            </a:pPr>
            <a:r>
              <a:rPr sz="3094" b="1" dirty="0" err="1">
                <a:solidFill>
                  <a:srgbClr val="363435"/>
                </a:solidFill>
                <a:latin typeface="Calibri Light" panose="020F0302020204030204" pitchFamily="34" charset="0"/>
                <a:cs typeface="Arial"/>
              </a:rPr>
              <a:t>Somos</a:t>
            </a:r>
            <a:r>
              <a:rPr sz="3094" b="1" spc="-94" dirty="0">
                <a:solidFill>
                  <a:srgbClr val="363435"/>
                </a:solidFill>
                <a:latin typeface="Calibri Light" panose="020F0302020204030204" pitchFamily="34" charset="0"/>
                <a:cs typeface="Arial"/>
              </a:rPr>
              <a:t> </a:t>
            </a:r>
            <a:r>
              <a:rPr sz="3094" b="1" dirty="0">
                <a:solidFill>
                  <a:srgbClr val="363435"/>
                </a:solidFill>
                <a:latin typeface="Calibri Light" panose="020F0302020204030204" pitchFamily="34" charset="0"/>
                <a:cs typeface="Arial"/>
              </a:rPr>
              <a:t>8</a:t>
            </a:r>
            <a:r>
              <a:rPr lang="es-MX" sz="3094" b="1" dirty="0">
                <a:solidFill>
                  <a:srgbClr val="363435"/>
                </a:solidFill>
                <a:latin typeface="Calibri Light" panose="020F0302020204030204" pitchFamily="34" charset="0"/>
                <a:cs typeface="Arial"/>
              </a:rPr>
              <a:t>.</a:t>
            </a:r>
            <a:r>
              <a:rPr sz="3094" b="1" dirty="0">
                <a:solidFill>
                  <a:srgbClr val="363435"/>
                </a:solidFill>
                <a:latin typeface="Calibri Light" panose="020F0302020204030204" pitchFamily="34" charset="0"/>
                <a:cs typeface="Arial"/>
              </a:rPr>
              <a:t>8 millones</a:t>
            </a:r>
            <a:r>
              <a:rPr sz="3094" b="1" spc="-228" dirty="0">
                <a:solidFill>
                  <a:srgbClr val="363435"/>
                </a:solidFill>
                <a:latin typeface="Calibri Light" panose="020F0302020204030204" pitchFamily="34" charset="0"/>
                <a:cs typeface="Arial"/>
              </a:rPr>
              <a:t> </a:t>
            </a:r>
            <a:r>
              <a:rPr sz="3094" b="1" dirty="0">
                <a:solidFill>
                  <a:srgbClr val="363435"/>
                </a:solidFill>
                <a:latin typeface="Calibri Light" panose="020F0302020204030204" pitchFamily="34" charset="0"/>
                <a:cs typeface="Arial"/>
              </a:rPr>
              <a:t>de</a:t>
            </a:r>
            <a:r>
              <a:rPr sz="3094" b="1" spc="32" dirty="0">
                <a:solidFill>
                  <a:srgbClr val="363435"/>
                </a:solidFill>
                <a:latin typeface="Calibri Light" panose="020F0302020204030204" pitchFamily="34" charset="0"/>
                <a:cs typeface="Arial"/>
              </a:rPr>
              <a:t> </a:t>
            </a:r>
            <a:r>
              <a:rPr sz="3094" b="1" dirty="0">
                <a:solidFill>
                  <a:srgbClr val="363435"/>
                </a:solidFill>
                <a:latin typeface="Calibri Light" panose="020F0302020204030204" pitchFamily="34" charset="0"/>
                <a:cs typeface="Arial"/>
              </a:rPr>
              <a:t>habitantes en el</a:t>
            </a:r>
            <a:r>
              <a:rPr sz="3094" b="1" spc="-23" dirty="0">
                <a:solidFill>
                  <a:srgbClr val="363435"/>
                </a:solidFill>
                <a:latin typeface="Calibri Light" panose="020F0302020204030204" pitchFamily="34" charset="0"/>
                <a:cs typeface="Arial"/>
              </a:rPr>
              <a:t> </a:t>
            </a:r>
            <a:r>
              <a:rPr sz="3094" b="1" dirty="0">
                <a:solidFill>
                  <a:srgbClr val="363435"/>
                </a:solidFill>
                <a:latin typeface="Calibri Light" panose="020F0302020204030204" pitchFamily="34" charset="0"/>
                <a:cs typeface="Arial"/>
              </a:rPr>
              <a:t>DF </a:t>
            </a:r>
            <a:r>
              <a:rPr sz="3094" dirty="0">
                <a:solidFill>
                  <a:srgbClr val="363435"/>
                </a:solidFill>
                <a:latin typeface="Calibri Light" panose="020F0302020204030204" pitchFamily="34" charset="0"/>
                <a:cs typeface="Arial"/>
              </a:rPr>
              <a:t>que, junto</a:t>
            </a:r>
            <a:r>
              <a:rPr sz="3094" spc="122" dirty="0">
                <a:solidFill>
                  <a:srgbClr val="363435"/>
                </a:solidFill>
                <a:latin typeface="Calibri Light" panose="020F0302020204030204" pitchFamily="34" charset="0"/>
                <a:cs typeface="Arial"/>
              </a:rPr>
              <a:t> </a:t>
            </a:r>
            <a:r>
              <a:rPr sz="3094" dirty="0">
                <a:solidFill>
                  <a:srgbClr val="363435"/>
                </a:solidFill>
                <a:latin typeface="Calibri Light" panose="020F0302020204030204" pitchFamily="34" charset="0"/>
                <a:cs typeface="Arial"/>
              </a:rPr>
              <a:t>con</a:t>
            </a:r>
            <a:r>
              <a:rPr sz="3094" spc="136" dirty="0">
                <a:solidFill>
                  <a:srgbClr val="363435"/>
                </a:solidFill>
                <a:latin typeface="Calibri Light" panose="020F0302020204030204" pitchFamily="34" charset="0"/>
                <a:cs typeface="Arial"/>
              </a:rPr>
              <a:t> </a:t>
            </a:r>
            <a:r>
              <a:rPr sz="3094" dirty="0">
                <a:solidFill>
                  <a:srgbClr val="363435"/>
                </a:solidFill>
                <a:latin typeface="Calibri Light" panose="020F0302020204030204" pitchFamily="34" charset="0"/>
                <a:cs typeface="Arial"/>
              </a:rPr>
              <a:t>los</a:t>
            </a:r>
            <a:r>
              <a:rPr sz="3094" spc="36" dirty="0">
                <a:solidFill>
                  <a:srgbClr val="363435"/>
                </a:solidFill>
                <a:latin typeface="Calibri Light" panose="020F0302020204030204" pitchFamily="34" charset="0"/>
                <a:cs typeface="Arial"/>
              </a:rPr>
              <a:t> </a:t>
            </a:r>
            <a:r>
              <a:rPr sz="3094" dirty="0">
                <a:solidFill>
                  <a:srgbClr val="363435"/>
                </a:solidFill>
                <a:latin typeface="Calibri Light" panose="020F0302020204030204" pitchFamily="34" charset="0"/>
                <a:cs typeface="Arial"/>
              </a:rPr>
              <a:t>habitantes</a:t>
            </a:r>
            <a:r>
              <a:rPr sz="3094" spc="129" dirty="0">
                <a:solidFill>
                  <a:srgbClr val="363435"/>
                </a:solidFill>
                <a:latin typeface="Calibri Light" panose="020F0302020204030204" pitchFamily="34" charset="0"/>
                <a:cs typeface="Arial"/>
              </a:rPr>
              <a:t> </a:t>
            </a:r>
            <a:r>
              <a:rPr sz="3094" dirty="0">
                <a:solidFill>
                  <a:srgbClr val="363435"/>
                </a:solidFill>
                <a:latin typeface="Calibri Light" panose="020F0302020204030204" pitchFamily="34" charset="0"/>
                <a:cs typeface="Arial"/>
              </a:rPr>
              <a:t>de</a:t>
            </a:r>
            <a:r>
              <a:rPr sz="3094" spc="31" dirty="0">
                <a:solidFill>
                  <a:srgbClr val="363435"/>
                </a:solidFill>
                <a:latin typeface="Calibri Light" panose="020F0302020204030204" pitchFamily="34" charset="0"/>
                <a:cs typeface="Arial"/>
              </a:rPr>
              <a:t> </a:t>
            </a:r>
            <a:r>
              <a:rPr sz="3094" dirty="0">
                <a:solidFill>
                  <a:srgbClr val="363435"/>
                </a:solidFill>
                <a:latin typeface="Calibri Light" panose="020F0302020204030204" pitchFamily="34" charset="0"/>
                <a:cs typeface="Arial"/>
              </a:rPr>
              <a:t>la</a:t>
            </a:r>
            <a:r>
              <a:rPr sz="3094" spc="-65" dirty="0">
                <a:solidFill>
                  <a:srgbClr val="363435"/>
                </a:solidFill>
                <a:latin typeface="Calibri Light" panose="020F0302020204030204" pitchFamily="34" charset="0"/>
                <a:cs typeface="Arial"/>
              </a:rPr>
              <a:t> </a:t>
            </a:r>
            <a:r>
              <a:rPr sz="3094" dirty="0">
                <a:solidFill>
                  <a:srgbClr val="363435"/>
                </a:solidFill>
                <a:latin typeface="Calibri Light" panose="020F0302020204030204" pitchFamily="34" charset="0"/>
                <a:cs typeface="Arial"/>
              </a:rPr>
              <a:t>Zona Met</a:t>
            </a:r>
            <a:r>
              <a:rPr sz="3094" spc="-49" dirty="0">
                <a:solidFill>
                  <a:srgbClr val="363435"/>
                </a:solidFill>
                <a:latin typeface="Calibri Light" panose="020F0302020204030204" pitchFamily="34" charset="0"/>
                <a:cs typeface="Arial"/>
              </a:rPr>
              <a:t>r</a:t>
            </a:r>
            <a:r>
              <a:rPr sz="3094" dirty="0">
                <a:solidFill>
                  <a:srgbClr val="363435"/>
                </a:solidFill>
                <a:latin typeface="Calibri Light" panose="020F0302020204030204" pitchFamily="34" charset="0"/>
                <a:cs typeface="Arial"/>
              </a:rPr>
              <a:t>opolitana</a:t>
            </a:r>
            <a:r>
              <a:rPr sz="3094" spc="226" dirty="0">
                <a:solidFill>
                  <a:srgbClr val="363435"/>
                </a:solidFill>
                <a:latin typeface="Calibri Light" panose="020F0302020204030204" pitchFamily="34" charset="0"/>
                <a:cs typeface="Arial"/>
              </a:rPr>
              <a:t> </a:t>
            </a:r>
            <a:r>
              <a:rPr sz="3094" dirty="0">
                <a:solidFill>
                  <a:srgbClr val="363435"/>
                </a:solidFill>
                <a:latin typeface="Calibri Light" panose="020F0302020204030204" pitchFamily="34" charset="0"/>
                <a:cs typeface="Arial"/>
              </a:rPr>
              <a:t>del</a:t>
            </a:r>
            <a:r>
              <a:rPr sz="3094" spc="37" dirty="0">
                <a:solidFill>
                  <a:srgbClr val="363435"/>
                </a:solidFill>
                <a:latin typeface="Calibri Light" panose="020F0302020204030204" pitchFamily="34" charset="0"/>
                <a:cs typeface="Arial"/>
              </a:rPr>
              <a:t> </a:t>
            </a:r>
            <a:r>
              <a:rPr sz="3094" spc="-154" dirty="0">
                <a:solidFill>
                  <a:srgbClr val="363435"/>
                </a:solidFill>
                <a:latin typeface="Calibri Light" panose="020F0302020204030204" pitchFamily="34" charset="0"/>
                <a:cs typeface="Arial"/>
              </a:rPr>
              <a:t>V</a:t>
            </a:r>
            <a:r>
              <a:rPr sz="3094" dirty="0">
                <a:solidFill>
                  <a:srgbClr val="363435"/>
                </a:solidFill>
                <a:latin typeface="Calibri Light" panose="020F0302020204030204" pitchFamily="34" charset="0"/>
                <a:cs typeface="Arial"/>
              </a:rPr>
              <a:t>alle</a:t>
            </a:r>
            <a:r>
              <a:rPr sz="3094" spc="-300" dirty="0">
                <a:solidFill>
                  <a:srgbClr val="363435"/>
                </a:solidFill>
                <a:latin typeface="Calibri Light" panose="020F0302020204030204" pitchFamily="34" charset="0"/>
                <a:cs typeface="Arial"/>
              </a:rPr>
              <a:t> </a:t>
            </a:r>
            <a:r>
              <a:rPr sz="3094" dirty="0">
                <a:solidFill>
                  <a:srgbClr val="363435"/>
                </a:solidFill>
                <a:latin typeface="Calibri Light" panose="020F0302020204030204" pitchFamily="34" charset="0"/>
                <a:cs typeface="Arial"/>
              </a:rPr>
              <a:t>de</a:t>
            </a:r>
            <a:r>
              <a:rPr sz="3094" spc="31" dirty="0">
                <a:solidFill>
                  <a:srgbClr val="363435"/>
                </a:solidFill>
                <a:latin typeface="Calibri Light" panose="020F0302020204030204" pitchFamily="34" charset="0"/>
                <a:cs typeface="Arial"/>
              </a:rPr>
              <a:t> </a:t>
            </a:r>
            <a:r>
              <a:rPr sz="3094" dirty="0">
                <a:solidFill>
                  <a:srgbClr val="363435"/>
                </a:solidFill>
                <a:latin typeface="Calibri Light" panose="020F0302020204030204" pitchFamily="34" charset="0"/>
                <a:cs typeface="Arial"/>
              </a:rPr>
              <a:t>México,</a:t>
            </a:r>
            <a:r>
              <a:rPr sz="3094" spc="193" dirty="0">
                <a:solidFill>
                  <a:srgbClr val="363435"/>
                </a:solidFill>
                <a:latin typeface="Calibri Light" panose="020F0302020204030204" pitchFamily="34" charset="0"/>
                <a:cs typeface="Arial"/>
              </a:rPr>
              <a:t> </a:t>
            </a:r>
            <a:r>
              <a:rPr sz="3094" dirty="0">
                <a:solidFill>
                  <a:srgbClr val="363435"/>
                </a:solidFill>
                <a:latin typeface="Calibri Light" panose="020F0302020204030204" pitchFamily="34" charset="0"/>
                <a:cs typeface="Arial"/>
              </a:rPr>
              <a:t>sumamos un total</a:t>
            </a:r>
            <a:r>
              <a:rPr sz="3094" spc="159" dirty="0">
                <a:solidFill>
                  <a:srgbClr val="363435"/>
                </a:solidFill>
                <a:latin typeface="Calibri Light" panose="020F0302020204030204" pitchFamily="34" charset="0"/>
                <a:cs typeface="Arial"/>
              </a:rPr>
              <a:t> </a:t>
            </a:r>
            <a:r>
              <a:rPr sz="3094" dirty="0">
                <a:solidFill>
                  <a:srgbClr val="363435"/>
                </a:solidFill>
                <a:latin typeface="Calibri Light" panose="020F0302020204030204" pitchFamily="34" charset="0"/>
                <a:cs typeface="Arial"/>
              </a:rPr>
              <a:t>de</a:t>
            </a:r>
            <a:r>
              <a:rPr sz="3094" spc="31" dirty="0">
                <a:solidFill>
                  <a:srgbClr val="363435"/>
                </a:solidFill>
                <a:latin typeface="Calibri Light" panose="020F0302020204030204" pitchFamily="34" charset="0"/>
                <a:cs typeface="Arial"/>
              </a:rPr>
              <a:t> </a:t>
            </a:r>
            <a:r>
              <a:rPr sz="3094" dirty="0">
                <a:solidFill>
                  <a:srgbClr val="363435"/>
                </a:solidFill>
                <a:latin typeface="Calibri Light" panose="020F0302020204030204" pitchFamily="34" charset="0"/>
                <a:cs typeface="Arial"/>
              </a:rPr>
              <a:t>20 millones de</a:t>
            </a:r>
            <a:r>
              <a:rPr sz="3094" spc="31" dirty="0">
                <a:solidFill>
                  <a:srgbClr val="363435"/>
                </a:solidFill>
                <a:latin typeface="Calibri Light" panose="020F0302020204030204" pitchFamily="34" charset="0"/>
                <a:cs typeface="Arial"/>
              </a:rPr>
              <a:t> </a:t>
            </a:r>
            <a:r>
              <a:rPr sz="3094" dirty="0">
                <a:solidFill>
                  <a:srgbClr val="363435"/>
                </a:solidFill>
                <a:latin typeface="Calibri Light" panose="020F0302020204030204" pitchFamily="34" charset="0"/>
                <a:cs typeface="Arial"/>
              </a:rPr>
              <a:t>personas</a:t>
            </a:r>
            <a:endParaRPr sz="3094" dirty="0">
              <a:solidFill>
                <a:prstClr val="black"/>
              </a:solidFill>
              <a:latin typeface="Calibri Light" panose="020F0302020204030204" pitchFamily="34" charset="0"/>
              <a:cs typeface="Arial"/>
            </a:endParaRPr>
          </a:p>
        </p:txBody>
      </p:sp>
      <p:sp>
        <p:nvSpPr>
          <p:cNvPr id="5" name="object 5"/>
          <p:cNvSpPr txBox="1"/>
          <p:nvPr/>
        </p:nvSpPr>
        <p:spPr>
          <a:xfrm>
            <a:off x="10440133" y="180263"/>
            <a:ext cx="227867" cy="6122394"/>
          </a:xfrm>
          <a:prstGeom prst="rect">
            <a:avLst/>
          </a:prstGeom>
        </p:spPr>
        <p:txBody>
          <a:bodyPr wrap="square" lIns="0" tIns="0" rIns="0" bIns="0" rtlCol="0">
            <a:noAutofit/>
          </a:bodyPr>
          <a:lstStyle/>
          <a:p>
            <a:pPr marL="17859">
              <a:lnSpc>
                <a:spcPts val="703"/>
              </a:lnSpc>
            </a:pPr>
            <a:endParaRPr sz="703">
              <a:solidFill>
                <a:prstClr val="black"/>
              </a:solidFill>
            </a:endParaRPr>
          </a:p>
        </p:txBody>
      </p:sp>
      <p:sp>
        <p:nvSpPr>
          <p:cNvPr id="4" name="object 4"/>
          <p:cNvSpPr txBox="1"/>
          <p:nvPr/>
        </p:nvSpPr>
        <p:spPr>
          <a:xfrm>
            <a:off x="1532931" y="6302659"/>
            <a:ext cx="208383" cy="363925"/>
          </a:xfrm>
          <a:prstGeom prst="rect">
            <a:avLst/>
          </a:prstGeom>
        </p:spPr>
        <p:txBody>
          <a:bodyPr wrap="square" lIns="0" tIns="0" rIns="0" bIns="0" rtlCol="0">
            <a:noAutofit/>
          </a:bodyPr>
          <a:lstStyle/>
          <a:p>
            <a:pPr marL="17859">
              <a:lnSpc>
                <a:spcPts val="703"/>
              </a:lnSpc>
            </a:pPr>
            <a:endParaRPr sz="703">
              <a:solidFill>
                <a:prstClr val="black"/>
              </a:solidFill>
            </a:endParaRPr>
          </a:p>
        </p:txBody>
      </p:sp>
      <p:sp>
        <p:nvSpPr>
          <p:cNvPr id="3" name="object 3"/>
          <p:cNvSpPr txBox="1"/>
          <p:nvPr/>
        </p:nvSpPr>
        <p:spPr>
          <a:xfrm>
            <a:off x="1741314" y="6302659"/>
            <a:ext cx="8698819" cy="363925"/>
          </a:xfrm>
          <a:prstGeom prst="rect">
            <a:avLst/>
          </a:prstGeom>
        </p:spPr>
        <p:txBody>
          <a:bodyPr wrap="square" lIns="0" tIns="0" rIns="0" bIns="0" rtlCol="0">
            <a:noAutofit/>
          </a:bodyPr>
          <a:lstStyle/>
          <a:p>
            <a:pPr marL="17859">
              <a:lnSpc>
                <a:spcPts val="703"/>
              </a:lnSpc>
            </a:pPr>
            <a:endParaRPr sz="703">
              <a:solidFill>
                <a:prstClr val="black"/>
              </a:solidFill>
            </a:endParaRPr>
          </a:p>
        </p:txBody>
      </p:sp>
      <p:sp>
        <p:nvSpPr>
          <p:cNvPr id="2" name="object 2"/>
          <p:cNvSpPr txBox="1"/>
          <p:nvPr/>
        </p:nvSpPr>
        <p:spPr>
          <a:xfrm>
            <a:off x="10440133" y="6302659"/>
            <a:ext cx="227867" cy="363925"/>
          </a:xfrm>
          <a:prstGeom prst="rect">
            <a:avLst/>
          </a:prstGeom>
        </p:spPr>
        <p:txBody>
          <a:bodyPr wrap="square" lIns="0" tIns="0" rIns="0" bIns="0" rtlCol="0">
            <a:noAutofit/>
          </a:bodyPr>
          <a:lstStyle/>
          <a:p>
            <a:pPr marL="17859">
              <a:lnSpc>
                <a:spcPts val="703"/>
              </a:lnSpc>
            </a:pPr>
            <a:endParaRPr sz="703">
              <a:solidFill>
                <a:prstClr val="black"/>
              </a:solidFill>
            </a:endParaRPr>
          </a:p>
        </p:txBody>
      </p:sp>
    </p:spTree>
    <p:extLst>
      <p:ext uri="{BB962C8B-B14F-4D97-AF65-F5344CB8AC3E}">
        <p14:creationId xmlns:p14="http://schemas.microsoft.com/office/powerpoint/2010/main" val="344804294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object 63"/>
          <p:cNvSpPr/>
          <p:nvPr/>
        </p:nvSpPr>
        <p:spPr>
          <a:xfrm>
            <a:off x="2330029" y="3205187"/>
            <a:ext cx="604924" cy="3142991"/>
          </a:xfrm>
          <a:custGeom>
            <a:avLst/>
            <a:gdLst/>
            <a:ahLst/>
            <a:cxnLst/>
            <a:rect l="l" t="t" r="r" b="b"/>
            <a:pathLst>
              <a:path w="860336" h="4470031">
                <a:moveTo>
                  <a:pt x="0" y="4470031"/>
                </a:moveTo>
                <a:lnTo>
                  <a:pt x="860336" y="4470031"/>
                </a:lnTo>
                <a:lnTo>
                  <a:pt x="860336" y="0"/>
                </a:lnTo>
                <a:lnTo>
                  <a:pt x="0" y="0"/>
                </a:lnTo>
                <a:lnTo>
                  <a:pt x="0" y="4470031"/>
                </a:lnTo>
                <a:close/>
              </a:path>
            </a:pathLst>
          </a:custGeom>
          <a:solidFill>
            <a:srgbClr val="EC3237"/>
          </a:solidFill>
        </p:spPr>
        <p:txBody>
          <a:bodyPr wrap="square" lIns="0" tIns="0" rIns="0" bIns="0" rtlCol="0">
            <a:noAutofit/>
          </a:bodyPr>
          <a:lstStyle/>
          <a:p>
            <a:endParaRPr sz="1266">
              <a:solidFill>
                <a:prstClr val="black"/>
              </a:solidFill>
            </a:endParaRPr>
          </a:p>
        </p:txBody>
      </p:sp>
      <p:sp>
        <p:nvSpPr>
          <p:cNvPr id="64" name="object 64"/>
          <p:cNvSpPr/>
          <p:nvPr/>
        </p:nvSpPr>
        <p:spPr>
          <a:xfrm>
            <a:off x="3062924" y="3914811"/>
            <a:ext cx="604932" cy="2433367"/>
          </a:xfrm>
          <a:custGeom>
            <a:avLst/>
            <a:gdLst/>
            <a:ahLst/>
            <a:cxnLst/>
            <a:rect l="l" t="t" r="r" b="b"/>
            <a:pathLst>
              <a:path w="860348" h="3460788">
                <a:moveTo>
                  <a:pt x="0" y="3460788"/>
                </a:moveTo>
                <a:lnTo>
                  <a:pt x="860348" y="3460788"/>
                </a:lnTo>
                <a:lnTo>
                  <a:pt x="860348" y="0"/>
                </a:lnTo>
                <a:lnTo>
                  <a:pt x="0" y="0"/>
                </a:lnTo>
                <a:lnTo>
                  <a:pt x="0" y="3460788"/>
                </a:lnTo>
                <a:close/>
              </a:path>
            </a:pathLst>
          </a:custGeom>
          <a:solidFill>
            <a:srgbClr val="F69633"/>
          </a:solidFill>
        </p:spPr>
        <p:txBody>
          <a:bodyPr wrap="square" lIns="0" tIns="0" rIns="0" bIns="0" rtlCol="0">
            <a:noAutofit/>
          </a:bodyPr>
          <a:lstStyle/>
          <a:p>
            <a:endParaRPr sz="1266">
              <a:solidFill>
                <a:prstClr val="black"/>
              </a:solidFill>
            </a:endParaRPr>
          </a:p>
        </p:txBody>
      </p:sp>
      <p:sp>
        <p:nvSpPr>
          <p:cNvPr id="65" name="object 65"/>
          <p:cNvSpPr/>
          <p:nvPr/>
        </p:nvSpPr>
        <p:spPr>
          <a:xfrm>
            <a:off x="3842352" y="4438315"/>
            <a:ext cx="604932" cy="1909863"/>
          </a:xfrm>
          <a:custGeom>
            <a:avLst/>
            <a:gdLst/>
            <a:ahLst/>
            <a:cxnLst/>
            <a:rect l="l" t="t" r="r" b="b"/>
            <a:pathLst>
              <a:path w="860348" h="2716250">
                <a:moveTo>
                  <a:pt x="0" y="2716250"/>
                </a:moveTo>
                <a:lnTo>
                  <a:pt x="860348" y="2716250"/>
                </a:lnTo>
                <a:lnTo>
                  <a:pt x="860348" y="0"/>
                </a:lnTo>
                <a:lnTo>
                  <a:pt x="0" y="0"/>
                </a:lnTo>
                <a:lnTo>
                  <a:pt x="0" y="2716250"/>
                </a:lnTo>
                <a:close/>
              </a:path>
            </a:pathLst>
          </a:custGeom>
          <a:solidFill>
            <a:srgbClr val="FFDD2E"/>
          </a:solidFill>
        </p:spPr>
        <p:txBody>
          <a:bodyPr wrap="square" lIns="0" tIns="0" rIns="0" bIns="0" rtlCol="0">
            <a:noAutofit/>
          </a:bodyPr>
          <a:lstStyle/>
          <a:p>
            <a:endParaRPr sz="1266">
              <a:solidFill>
                <a:prstClr val="black"/>
              </a:solidFill>
            </a:endParaRPr>
          </a:p>
        </p:txBody>
      </p:sp>
      <p:sp>
        <p:nvSpPr>
          <p:cNvPr id="66" name="object 66"/>
          <p:cNvSpPr/>
          <p:nvPr/>
        </p:nvSpPr>
        <p:spPr>
          <a:xfrm>
            <a:off x="4656677" y="4950172"/>
            <a:ext cx="604932" cy="1398004"/>
          </a:xfrm>
          <a:custGeom>
            <a:avLst/>
            <a:gdLst/>
            <a:ahLst/>
            <a:cxnLst/>
            <a:rect l="l" t="t" r="r" b="b"/>
            <a:pathLst>
              <a:path w="860348" h="1988273">
                <a:moveTo>
                  <a:pt x="0" y="1988273"/>
                </a:moveTo>
                <a:lnTo>
                  <a:pt x="860348" y="1988273"/>
                </a:lnTo>
                <a:lnTo>
                  <a:pt x="860348" y="0"/>
                </a:lnTo>
                <a:lnTo>
                  <a:pt x="0" y="0"/>
                </a:lnTo>
                <a:lnTo>
                  <a:pt x="0" y="1988273"/>
                </a:lnTo>
                <a:close/>
              </a:path>
            </a:pathLst>
          </a:custGeom>
          <a:solidFill>
            <a:srgbClr val="BCBEC0"/>
          </a:solidFill>
        </p:spPr>
        <p:txBody>
          <a:bodyPr wrap="square" lIns="0" tIns="0" rIns="0" bIns="0" rtlCol="0">
            <a:noAutofit/>
          </a:bodyPr>
          <a:lstStyle/>
          <a:p>
            <a:endParaRPr sz="1266">
              <a:solidFill>
                <a:prstClr val="black"/>
              </a:solidFill>
            </a:endParaRPr>
          </a:p>
        </p:txBody>
      </p:sp>
      <p:sp>
        <p:nvSpPr>
          <p:cNvPr id="68" name="object 68"/>
          <p:cNvSpPr/>
          <p:nvPr/>
        </p:nvSpPr>
        <p:spPr>
          <a:xfrm>
            <a:off x="1524001" y="6348178"/>
            <a:ext cx="9137133" cy="290759"/>
          </a:xfrm>
          <a:custGeom>
            <a:avLst/>
            <a:gdLst/>
            <a:ahLst/>
            <a:cxnLst/>
            <a:rect l="l" t="t" r="r" b="b"/>
            <a:pathLst>
              <a:path w="12995033" h="413524">
                <a:moveTo>
                  <a:pt x="0" y="413524"/>
                </a:moveTo>
                <a:lnTo>
                  <a:pt x="12995033" y="413524"/>
                </a:lnTo>
                <a:lnTo>
                  <a:pt x="12995033" y="0"/>
                </a:lnTo>
                <a:lnTo>
                  <a:pt x="0" y="0"/>
                </a:lnTo>
                <a:lnTo>
                  <a:pt x="0" y="413524"/>
                </a:lnTo>
                <a:close/>
              </a:path>
            </a:pathLst>
          </a:custGeom>
          <a:solidFill>
            <a:srgbClr val="363435"/>
          </a:solidFill>
        </p:spPr>
        <p:txBody>
          <a:bodyPr wrap="square" lIns="0" tIns="0" rIns="0" bIns="0" rtlCol="0">
            <a:noAutofit/>
          </a:bodyPr>
          <a:lstStyle/>
          <a:p>
            <a:endParaRPr sz="1266">
              <a:solidFill>
                <a:prstClr val="black"/>
              </a:solidFill>
            </a:endParaRPr>
          </a:p>
        </p:txBody>
      </p:sp>
      <p:sp>
        <p:nvSpPr>
          <p:cNvPr id="69" name="object 69"/>
          <p:cNvSpPr/>
          <p:nvPr/>
        </p:nvSpPr>
        <p:spPr>
          <a:xfrm>
            <a:off x="1524001" y="6787536"/>
            <a:ext cx="9137133" cy="70464"/>
          </a:xfrm>
          <a:custGeom>
            <a:avLst/>
            <a:gdLst/>
            <a:ahLst/>
            <a:cxnLst/>
            <a:rect l="l" t="t" r="r" b="b"/>
            <a:pathLst>
              <a:path w="12995033" h="100215">
                <a:moveTo>
                  <a:pt x="0" y="100215"/>
                </a:moveTo>
                <a:lnTo>
                  <a:pt x="12995033" y="100215"/>
                </a:lnTo>
                <a:lnTo>
                  <a:pt x="12995033" y="0"/>
                </a:lnTo>
                <a:lnTo>
                  <a:pt x="0" y="0"/>
                </a:lnTo>
                <a:lnTo>
                  <a:pt x="0" y="100215"/>
                </a:lnTo>
                <a:close/>
              </a:path>
            </a:pathLst>
          </a:custGeom>
          <a:solidFill>
            <a:srgbClr val="363435"/>
          </a:solidFill>
        </p:spPr>
        <p:txBody>
          <a:bodyPr wrap="square" lIns="0" tIns="0" rIns="0" bIns="0" rtlCol="0">
            <a:noAutofit/>
          </a:bodyPr>
          <a:lstStyle/>
          <a:p>
            <a:endParaRPr sz="1266">
              <a:solidFill>
                <a:prstClr val="black"/>
              </a:solidFill>
            </a:endParaRPr>
          </a:p>
        </p:txBody>
      </p:sp>
      <p:sp>
        <p:nvSpPr>
          <p:cNvPr id="70" name="object 70"/>
          <p:cNvSpPr/>
          <p:nvPr/>
        </p:nvSpPr>
        <p:spPr>
          <a:xfrm>
            <a:off x="1524001" y="6638937"/>
            <a:ext cx="9137133" cy="148598"/>
          </a:xfrm>
          <a:custGeom>
            <a:avLst/>
            <a:gdLst/>
            <a:ahLst/>
            <a:cxnLst/>
            <a:rect l="l" t="t" r="r" b="b"/>
            <a:pathLst>
              <a:path w="12995033" h="211340">
                <a:moveTo>
                  <a:pt x="0" y="211340"/>
                </a:moveTo>
                <a:lnTo>
                  <a:pt x="12995033" y="211340"/>
                </a:lnTo>
                <a:lnTo>
                  <a:pt x="12995033" y="0"/>
                </a:lnTo>
                <a:lnTo>
                  <a:pt x="0" y="0"/>
                </a:lnTo>
                <a:lnTo>
                  <a:pt x="0" y="211340"/>
                </a:lnTo>
                <a:close/>
              </a:path>
            </a:pathLst>
          </a:custGeom>
          <a:solidFill>
            <a:srgbClr val="EC3237"/>
          </a:solidFill>
        </p:spPr>
        <p:txBody>
          <a:bodyPr wrap="square" lIns="0" tIns="0" rIns="0" bIns="0" rtlCol="0">
            <a:noAutofit/>
          </a:bodyPr>
          <a:lstStyle/>
          <a:p>
            <a:endParaRPr sz="1266">
              <a:solidFill>
                <a:prstClr val="black"/>
              </a:solidFill>
            </a:endParaRPr>
          </a:p>
        </p:txBody>
      </p:sp>
      <p:sp>
        <p:nvSpPr>
          <p:cNvPr id="71" name="object 71"/>
          <p:cNvSpPr/>
          <p:nvPr/>
        </p:nvSpPr>
        <p:spPr>
          <a:xfrm>
            <a:off x="1524000" y="6302658"/>
            <a:ext cx="9138874" cy="0"/>
          </a:xfrm>
          <a:custGeom>
            <a:avLst/>
            <a:gdLst/>
            <a:ahLst/>
            <a:cxnLst/>
            <a:rect l="l" t="t" r="r" b="b"/>
            <a:pathLst>
              <a:path w="12997510">
                <a:moveTo>
                  <a:pt x="0" y="0"/>
                </a:moveTo>
                <a:lnTo>
                  <a:pt x="12997510" y="0"/>
                </a:lnTo>
              </a:path>
            </a:pathLst>
          </a:custGeom>
          <a:ln w="47637">
            <a:solidFill>
              <a:srgbClr val="EC3237"/>
            </a:solidFill>
          </a:ln>
        </p:spPr>
        <p:txBody>
          <a:bodyPr wrap="square" lIns="0" tIns="0" rIns="0" bIns="0" rtlCol="0">
            <a:noAutofit/>
          </a:bodyPr>
          <a:lstStyle/>
          <a:p>
            <a:endParaRPr sz="1266">
              <a:solidFill>
                <a:prstClr val="black"/>
              </a:solidFill>
            </a:endParaRPr>
          </a:p>
        </p:txBody>
      </p:sp>
      <p:sp>
        <p:nvSpPr>
          <p:cNvPr id="72" name="object 72"/>
          <p:cNvSpPr/>
          <p:nvPr/>
        </p:nvSpPr>
        <p:spPr>
          <a:xfrm>
            <a:off x="6520942" y="6243930"/>
            <a:ext cx="0" cy="0"/>
          </a:xfrm>
          <a:custGeom>
            <a:avLst/>
            <a:gdLst/>
            <a:ahLst/>
            <a:cxnLst/>
            <a:rect l="l" t="t" r="r" b="b"/>
            <a:pathLst>
              <a:path>
                <a:moveTo>
                  <a:pt x="0" y="0"/>
                </a:moveTo>
                <a:lnTo>
                  <a:pt x="0" y="0"/>
                </a:lnTo>
              </a:path>
            </a:pathLst>
          </a:custGeom>
          <a:ln w="1270">
            <a:solidFill>
              <a:srgbClr val="282828"/>
            </a:solidFill>
          </a:ln>
        </p:spPr>
        <p:txBody>
          <a:bodyPr wrap="square" lIns="0" tIns="0" rIns="0" bIns="0" rtlCol="0">
            <a:noAutofit/>
          </a:bodyPr>
          <a:lstStyle/>
          <a:p>
            <a:endParaRPr sz="1266">
              <a:solidFill>
                <a:prstClr val="black"/>
              </a:solidFill>
            </a:endParaRPr>
          </a:p>
        </p:txBody>
      </p:sp>
      <p:sp>
        <p:nvSpPr>
          <p:cNvPr id="73" name="object 73"/>
          <p:cNvSpPr/>
          <p:nvPr/>
        </p:nvSpPr>
        <p:spPr>
          <a:xfrm>
            <a:off x="6521581" y="6156509"/>
            <a:ext cx="931456" cy="87868"/>
          </a:xfrm>
          <a:custGeom>
            <a:avLst/>
            <a:gdLst/>
            <a:ahLst/>
            <a:cxnLst/>
            <a:rect l="l" t="t" r="r" b="b"/>
            <a:pathLst>
              <a:path w="1324736" h="124968">
                <a:moveTo>
                  <a:pt x="0" y="117208"/>
                </a:moveTo>
                <a:lnTo>
                  <a:pt x="2057" y="124967"/>
                </a:lnTo>
                <a:lnTo>
                  <a:pt x="1324737" y="124967"/>
                </a:lnTo>
                <a:lnTo>
                  <a:pt x="1324737" y="0"/>
                </a:lnTo>
                <a:lnTo>
                  <a:pt x="33667" y="0"/>
                </a:lnTo>
                <a:lnTo>
                  <a:pt x="0" y="117208"/>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74" name="object 74"/>
          <p:cNvSpPr/>
          <p:nvPr/>
        </p:nvSpPr>
        <p:spPr>
          <a:xfrm>
            <a:off x="6521581" y="6156509"/>
            <a:ext cx="931456" cy="87868"/>
          </a:xfrm>
          <a:custGeom>
            <a:avLst/>
            <a:gdLst/>
            <a:ahLst/>
            <a:cxnLst/>
            <a:rect l="l" t="t" r="r" b="b"/>
            <a:pathLst>
              <a:path w="1324736" h="124968">
                <a:moveTo>
                  <a:pt x="0" y="117208"/>
                </a:moveTo>
                <a:lnTo>
                  <a:pt x="2057" y="124967"/>
                </a:lnTo>
                <a:lnTo>
                  <a:pt x="1324737" y="124967"/>
                </a:lnTo>
                <a:lnTo>
                  <a:pt x="1324737" y="0"/>
                </a:lnTo>
                <a:lnTo>
                  <a:pt x="33667" y="0"/>
                </a:lnTo>
                <a:lnTo>
                  <a:pt x="0" y="117208"/>
                </a:lnTo>
                <a:close/>
              </a:path>
            </a:pathLst>
          </a:custGeom>
          <a:ln w="927">
            <a:solidFill>
              <a:srgbClr val="96989B"/>
            </a:solidFill>
          </a:ln>
        </p:spPr>
        <p:txBody>
          <a:bodyPr wrap="square" lIns="0" tIns="0" rIns="0" bIns="0" rtlCol="0">
            <a:noAutofit/>
          </a:bodyPr>
          <a:lstStyle/>
          <a:p>
            <a:endParaRPr sz="1266">
              <a:solidFill>
                <a:prstClr val="black"/>
              </a:solidFill>
            </a:endParaRPr>
          </a:p>
        </p:txBody>
      </p:sp>
      <p:sp>
        <p:nvSpPr>
          <p:cNvPr id="75" name="object 75"/>
          <p:cNvSpPr/>
          <p:nvPr/>
        </p:nvSpPr>
        <p:spPr>
          <a:xfrm>
            <a:off x="6755520" y="6162136"/>
            <a:ext cx="61329" cy="82108"/>
          </a:xfrm>
          <a:custGeom>
            <a:avLst/>
            <a:gdLst/>
            <a:ahLst/>
            <a:cxnLst/>
            <a:rect l="l" t="t" r="r" b="b"/>
            <a:pathLst>
              <a:path w="87223" h="116776">
                <a:moveTo>
                  <a:pt x="0" y="116776"/>
                </a:moveTo>
                <a:lnTo>
                  <a:pt x="87223" y="116776"/>
                </a:lnTo>
                <a:lnTo>
                  <a:pt x="87223" y="0"/>
                </a:lnTo>
                <a:lnTo>
                  <a:pt x="0" y="0"/>
                </a:lnTo>
                <a:lnTo>
                  <a:pt x="0" y="116776"/>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76" name="object 76"/>
          <p:cNvSpPr/>
          <p:nvPr/>
        </p:nvSpPr>
        <p:spPr>
          <a:xfrm>
            <a:off x="6791801" y="6181876"/>
            <a:ext cx="17573" cy="33057"/>
          </a:xfrm>
          <a:custGeom>
            <a:avLst/>
            <a:gdLst/>
            <a:ahLst/>
            <a:cxnLst/>
            <a:rect l="l" t="t" r="r" b="b"/>
            <a:pathLst>
              <a:path w="24993" h="47015">
                <a:moveTo>
                  <a:pt x="0" y="42735"/>
                </a:moveTo>
                <a:lnTo>
                  <a:pt x="1943" y="47015"/>
                </a:lnTo>
                <a:lnTo>
                  <a:pt x="20726" y="47015"/>
                </a:lnTo>
                <a:lnTo>
                  <a:pt x="24993" y="45110"/>
                </a:lnTo>
                <a:lnTo>
                  <a:pt x="24993" y="4292"/>
                </a:lnTo>
                <a:lnTo>
                  <a:pt x="23075" y="0"/>
                </a:lnTo>
                <a:lnTo>
                  <a:pt x="4305" y="0"/>
                </a:lnTo>
                <a:lnTo>
                  <a:pt x="0" y="1943"/>
                </a:lnTo>
                <a:lnTo>
                  <a:pt x="0"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77" name="object 77"/>
          <p:cNvSpPr/>
          <p:nvPr/>
        </p:nvSpPr>
        <p:spPr>
          <a:xfrm>
            <a:off x="6821124" y="6181876"/>
            <a:ext cx="142919" cy="33057"/>
          </a:xfrm>
          <a:custGeom>
            <a:avLst/>
            <a:gdLst/>
            <a:ahLst/>
            <a:cxnLst/>
            <a:rect l="l" t="t" r="r" b="b"/>
            <a:pathLst>
              <a:path w="203263" h="47015">
                <a:moveTo>
                  <a:pt x="0" y="42735"/>
                </a:moveTo>
                <a:lnTo>
                  <a:pt x="1955" y="47015"/>
                </a:lnTo>
                <a:lnTo>
                  <a:pt x="198945" y="47015"/>
                </a:lnTo>
                <a:lnTo>
                  <a:pt x="203263" y="45110"/>
                </a:lnTo>
                <a:lnTo>
                  <a:pt x="203263" y="4292"/>
                </a:lnTo>
                <a:lnTo>
                  <a:pt x="201320" y="0"/>
                </a:lnTo>
                <a:lnTo>
                  <a:pt x="4279" y="0"/>
                </a:lnTo>
                <a:lnTo>
                  <a:pt x="0" y="1943"/>
                </a:lnTo>
                <a:lnTo>
                  <a:pt x="0"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78" name="object 78"/>
          <p:cNvSpPr/>
          <p:nvPr/>
        </p:nvSpPr>
        <p:spPr>
          <a:xfrm>
            <a:off x="7035805" y="6181876"/>
            <a:ext cx="142902" cy="33057"/>
          </a:xfrm>
          <a:custGeom>
            <a:avLst/>
            <a:gdLst/>
            <a:ahLst/>
            <a:cxnLst/>
            <a:rect l="l" t="t" r="r" b="b"/>
            <a:pathLst>
              <a:path w="203238" h="47015">
                <a:moveTo>
                  <a:pt x="0" y="42735"/>
                </a:moveTo>
                <a:lnTo>
                  <a:pt x="1905" y="47015"/>
                </a:lnTo>
                <a:lnTo>
                  <a:pt x="198932" y="47015"/>
                </a:lnTo>
                <a:lnTo>
                  <a:pt x="203238" y="45110"/>
                </a:lnTo>
                <a:lnTo>
                  <a:pt x="203238" y="4292"/>
                </a:lnTo>
                <a:lnTo>
                  <a:pt x="201333" y="0"/>
                </a:lnTo>
                <a:lnTo>
                  <a:pt x="4267" y="0"/>
                </a:lnTo>
                <a:lnTo>
                  <a:pt x="0" y="1943"/>
                </a:lnTo>
                <a:lnTo>
                  <a:pt x="0"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79" name="object 79"/>
          <p:cNvSpPr/>
          <p:nvPr/>
        </p:nvSpPr>
        <p:spPr>
          <a:xfrm>
            <a:off x="7250045" y="6181876"/>
            <a:ext cx="188461" cy="33057"/>
          </a:xfrm>
          <a:custGeom>
            <a:avLst/>
            <a:gdLst/>
            <a:ahLst/>
            <a:cxnLst/>
            <a:rect l="l" t="t" r="r" b="b"/>
            <a:pathLst>
              <a:path w="268033" h="47015">
                <a:moveTo>
                  <a:pt x="0" y="42735"/>
                </a:moveTo>
                <a:lnTo>
                  <a:pt x="1930" y="47015"/>
                </a:lnTo>
                <a:lnTo>
                  <a:pt x="263740" y="47015"/>
                </a:lnTo>
                <a:lnTo>
                  <a:pt x="268033" y="45110"/>
                </a:lnTo>
                <a:lnTo>
                  <a:pt x="268033" y="4292"/>
                </a:lnTo>
                <a:lnTo>
                  <a:pt x="266090" y="0"/>
                </a:lnTo>
                <a:lnTo>
                  <a:pt x="4305" y="0"/>
                </a:lnTo>
                <a:lnTo>
                  <a:pt x="0" y="1943"/>
                </a:lnTo>
                <a:lnTo>
                  <a:pt x="0"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80" name="object 80"/>
          <p:cNvSpPr/>
          <p:nvPr/>
        </p:nvSpPr>
        <p:spPr>
          <a:xfrm>
            <a:off x="6762461" y="6181876"/>
            <a:ext cx="17600" cy="33057"/>
          </a:xfrm>
          <a:custGeom>
            <a:avLst/>
            <a:gdLst/>
            <a:ahLst/>
            <a:cxnLst/>
            <a:rect l="l" t="t" r="r" b="b"/>
            <a:pathLst>
              <a:path w="25031" h="47015">
                <a:moveTo>
                  <a:pt x="0" y="42735"/>
                </a:moveTo>
                <a:lnTo>
                  <a:pt x="1930" y="47015"/>
                </a:lnTo>
                <a:lnTo>
                  <a:pt x="20739" y="47015"/>
                </a:lnTo>
                <a:lnTo>
                  <a:pt x="25031" y="45110"/>
                </a:lnTo>
                <a:lnTo>
                  <a:pt x="25031" y="4292"/>
                </a:lnTo>
                <a:lnTo>
                  <a:pt x="23113" y="0"/>
                </a:lnTo>
                <a:lnTo>
                  <a:pt x="4305" y="0"/>
                </a:lnTo>
                <a:lnTo>
                  <a:pt x="0" y="1943"/>
                </a:lnTo>
                <a:lnTo>
                  <a:pt x="0"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81" name="object 81"/>
          <p:cNvSpPr/>
          <p:nvPr/>
        </p:nvSpPr>
        <p:spPr>
          <a:xfrm>
            <a:off x="6969921" y="6162136"/>
            <a:ext cx="61320" cy="82108"/>
          </a:xfrm>
          <a:custGeom>
            <a:avLst/>
            <a:gdLst/>
            <a:ahLst/>
            <a:cxnLst/>
            <a:rect l="l" t="t" r="r" b="b"/>
            <a:pathLst>
              <a:path w="87210" h="116776">
                <a:moveTo>
                  <a:pt x="0" y="116776"/>
                </a:moveTo>
                <a:lnTo>
                  <a:pt x="87210" y="116776"/>
                </a:lnTo>
                <a:lnTo>
                  <a:pt x="87210" y="0"/>
                </a:lnTo>
                <a:lnTo>
                  <a:pt x="0" y="0"/>
                </a:lnTo>
                <a:lnTo>
                  <a:pt x="0" y="116776"/>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82" name="object 82"/>
          <p:cNvSpPr/>
          <p:nvPr/>
        </p:nvSpPr>
        <p:spPr>
          <a:xfrm>
            <a:off x="7006178" y="6181876"/>
            <a:ext cx="17582" cy="33057"/>
          </a:xfrm>
          <a:custGeom>
            <a:avLst/>
            <a:gdLst/>
            <a:ahLst/>
            <a:cxnLst/>
            <a:rect l="l" t="t" r="r" b="b"/>
            <a:pathLst>
              <a:path w="25006" h="47015">
                <a:moveTo>
                  <a:pt x="0" y="42735"/>
                </a:moveTo>
                <a:lnTo>
                  <a:pt x="1930" y="47015"/>
                </a:lnTo>
                <a:lnTo>
                  <a:pt x="20726" y="47015"/>
                </a:lnTo>
                <a:lnTo>
                  <a:pt x="25006" y="45110"/>
                </a:lnTo>
                <a:lnTo>
                  <a:pt x="25006" y="4292"/>
                </a:lnTo>
                <a:lnTo>
                  <a:pt x="23075" y="0"/>
                </a:lnTo>
                <a:lnTo>
                  <a:pt x="4305" y="0"/>
                </a:lnTo>
                <a:lnTo>
                  <a:pt x="0" y="1943"/>
                </a:lnTo>
                <a:lnTo>
                  <a:pt x="0"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83" name="object 83"/>
          <p:cNvSpPr/>
          <p:nvPr/>
        </p:nvSpPr>
        <p:spPr>
          <a:xfrm>
            <a:off x="6976839" y="6181876"/>
            <a:ext cx="17600" cy="33057"/>
          </a:xfrm>
          <a:custGeom>
            <a:avLst/>
            <a:gdLst/>
            <a:ahLst/>
            <a:cxnLst/>
            <a:rect l="l" t="t" r="r" b="b"/>
            <a:pathLst>
              <a:path w="25031" h="47015">
                <a:moveTo>
                  <a:pt x="0" y="42735"/>
                </a:moveTo>
                <a:lnTo>
                  <a:pt x="1930" y="47015"/>
                </a:lnTo>
                <a:lnTo>
                  <a:pt x="20739" y="47015"/>
                </a:lnTo>
                <a:lnTo>
                  <a:pt x="25031" y="45110"/>
                </a:lnTo>
                <a:lnTo>
                  <a:pt x="25031" y="4292"/>
                </a:lnTo>
                <a:lnTo>
                  <a:pt x="23101" y="0"/>
                </a:lnTo>
                <a:lnTo>
                  <a:pt x="4318" y="0"/>
                </a:lnTo>
                <a:lnTo>
                  <a:pt x="0" y="1943"/>
                </a:lnTo>
                <a:lnTo>
                  <a:pt x="0"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84" name="object 84"/>
          <p:cNvSpPr/>
          <p:nvPr/>
        </p:nvSpPr>
        <p:spPr>
          <a:xfrm>
            <a:off x="7184646" y="6164262"/>
            <a:ext cx="61329" cy="79983"/>
          </a:xfrm>
          <a:custGeom>
            <a:avLst/>
            <a:gdLst/>
            <a:ahLst/>
            <a:cxnLst/>
            <a:rect l="l" t="t" r="r" b="b"/>
            <a:pathLst>
              <a:path w="87223" h="113753">
                <a:moveTo>
                  <a:pt x="0" y="113753"/>
                </a:moveTo>
                <a:lnTo>
                  <a:pt x="87223" y="113753"/>
                </a:lnTo>
                <a:lnTo>
                  <a:pt x="87223" y="0"/>
                </a:lnTo>
                <a:lnTo>
                  <a:pt x="0" y="0"/>
                </a:lnTo>
                <a:lnTo>
                  <a:pt x="0" y="113753"/>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85" name="object 85"/>
          <p:cNvSpPr/>
          <p:nvPr/>
        </p:nvSpPr>
        <p:spPr>
          <a:xfrm>
            <a:off x="7220918" y="6181876"/>
            <a:ext cx="17564" cy="33057"/>
          </a:xfrm>
          <a:custGeom>
            <a:avLst/>
            <a:gdLst/>
            <a:ahLst/>
            <a:cxnLst/>
            <a:rect l="l" t="t" r="r" b="b"/>
            <a:pathLst>
              <a:path w="24980" h="47015">
                <a:moveTo>
                  <a:pt x="0" y="42735"/>
                </a:moveTo>
                <a:lnTo>
                  <a:pt x="1905" y="47015"/>
                </a:lnTo>
                <a:lnTo>
                  <a:pt x="20688" y="47015"/>
                </a:lnTo>
                <a:lnTo>
                  <a:pt x="24980" y="45110"/>
                </a:lnTo>
                <a:lnTo>
                  <a:pt x="24980" y="4292"/>
                </a:lnTo>
                <a:lnTo>
                  <a:pt x="23050" y="0"/>
                </a:lnTo>
                <a:lnTo>
                  <a:pt x="4267" y="0"/>
                </a:lnTo>
                <a:lnTo>
                  <a:pt x="0" y="1943"/>
                </a:lnTo>
                <a:lnTo>
                  <a:pt x="0"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86" name="object 86"/>
          <p:cNvSpPr/>
          <p:nvPr/>
        </p:nvSpPr>
        <p:spPr>
          <a:xfrm>
            <a:off x="7191580" y="6181876"/>
            <a:ext cx="17591" cy="33057"/>
          </a:xfrm>
          <a:custGeom>
            <a:avLst/>
            <a:gdLst/>
            <a:ahLst/>
            <a:cxnLst/>
            <a:rect l="l" t="t" r="r" b="b"/>
            <a:pathLst>
              <a:path w="25019" h="47015">
                <a:moveTo>
                  <a:pt x="0" y="42735"/>
                </a:moveTo>
                <a:lnTo>
                  <a:pt x="1917" y="47015"/>
                </a:lnTo>
                <a:lnTo>
                  <a:pt x="20751" y="47015"/>
                </a:lnTo>
                <a:lnTo>
                  <a:pt x="25019" y="45110"/>
                </a:lnTo>
                <a:lnTo>
                  <a:pt x="25019" y="4292"/>
                </a:lnTo>
                <a:lnTo>
                  <a:pt x="23101" y="0"/>
                </a:lnTo>
                <a:lnTo>
                  <a:pt x="4279" y="0"/>
                </a:lnTo>
                <a:lnTo>
                  <a:pt x="0" y="1943"/>
                </a:lnTo>
                <a:lnTo>
                  <a:pt x="0"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87" name="object 87"/>
          <p:cNvSpPr/>
          <p:nvPr/>
        </p:nvSpPr>
        <p:spPr>
          <a:xfrm>
            <a:off x="6520623" y="6166832"/>
            <a:ext cx="932482" cy="77411"/>
          </a:xfrm>
          <a:custGeom>
            <a:avLst/>
            <a:gdLst/>
            <a:ahLst/>
            <a:cxnLst/>
            <a:rect l="l" t="t" r="r" b="b"/>
            <a:pathLst>
              <a:path w="1326197" h="110096">
                <a:moveTo>
                  <a:pt x="749" y="110096"/>
                </a:moveTo>
                <a:lnTo>
                  <a:pt x="117170" y="109740"/>
                </a:lnTo>
                <a:lnTo>
                  <a:pt x="215785" y="35788"/>
                </a:lnTo>
                <a:lnTo>
                  <a:pt x="299961" y="6769"/>
                </a:lnTo>
                <a:lnTo>
                  <a:pt x="1326197" y="6769"/>
                </a:lnTo>
                <a:lnTo>
                  <a:pt x="1326197" y="0"/>
                </a:lnTo>
                <a:lnTo>
                  <a:pt x="579799" y="130"/>
                </a:lnTo>
                <a:lnTo>
                  <a:pt x="277571" y="0"/>
                </a:lnTo>
                <a:lnTo>
                  <a:pt x="263188" y="1280"/>
                </a:lnTo>
                <a:lnTo>
                  <a:pt x="250923" y="2748"/>
                </a:lnTo>
                <a:lnTo>
                  <a:pt x="236464" y="4599"/>
                </a:lnTo>
                <a:lnTo>
                  <a:pt x="220704" y="6704"/>
                </a:lnTo>
                <a:lnTo>
                  <a:pt x="204533" y="8937"/>
                </a:lnTo>
                <a:lnTo>
                  <a:pt x="188844" y="11170"/>
                </a:lnTo>
                <a:lnTo>
                  <a:pt x="174527" y="13276"/>
                </a:lnTo>
                <a:lnTo>
                  <a:pt x="162474" y="15126"/>
                </a:lnTo>
                <a:lnTo>
                  <a:pt x="152728" y="17410"/>
                </a:lnTo>
                <a:lnTo>
                  <a:pt x="132076" y="25227"/>
                </a:lnTo>
                <a:lnTo>
                  <a:pt x="117219" y="30953"/>
                </a:lnTo>
                <a:lnTo>
                  <a:pt x="100623" y="37385"/>
                </a:lnTo>
                <a:lnTo>
                  <a:pt x="83246" y="44143"/>
                </a:lnTo>
                <a:lnTo>
                  <a:pt x="66050" y="50847"/>
                </a:lnTo>
                <a:lnTo>
                  <a:pt x="49994" y="57118"/>
                </a:lnTo>
                <a:lnTo>
                  <a:pt x="36039" y="62577"/>
                </a:lnTo>
                <a:lnTo>
                  <a:pt x="25144" y="66843"/>
                </a:lnTo>
                <a:lnTo>
                  <a:pt x="16306" y="70307"/>
                </a:lnTo>
                <a:lnTo>
                  <a:pt x="3169" y="79414"/>
                </a:lnTo>
                <a:lnTo>
                  <a:pt x="64" y="89391"/>
                </a:lnTo>
                <a:lnTo>
                  <a:pt x="0" y="105206"/>
                </a:lnTo>
                <a:lnTo>
                  <a:pt x="749" y="110096"/>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88" name="object 88"/>
          <p:cNvSpPr/>
          <p:nvPr/>
        </p:nvSpPr>
        <p:spPr>
          <a:xfrm>
            <a:off x="6545673" y="6187335"/>
            <a:ext cx="10135" cy="0"/>
          </a:xfrm>
          <a:custGeom>
            <a:avLst/>
            <a:gdLst/>
            <a:ahLst/>
            <a:cxnLst/>
            <a:rect l="l" t="t" r="r" b="b"/>
            <a:pathLst>
              <a:path w="14414">
                <a:moveTo>
                  <a:pt x="0" y="0"/>
                </a:moveTo>
                <a:lnTo>
                  <a:pt x="14414" y="0"/>
                </a:lnTo>
              </a:path>
            </a:pathLst>
          </a:custGeom>
          <a:ln w="15290">
            <a:solidFill>
              <a:srgbClr val="373435"/>
            </a:solidFill>
          </a:ln>
        </p:spPr>
        <p:txBody>
          <a:bodyPr wrap="square" lIns="0" tIns="0" rIns="0" bIns="0" rtlCol="0">
            <a:noAutofit/>
          </a:bodyPr>
          <a:lstStyle/>
          <a:p>
            <a:endParaRPr sz="1266">
              <a:solidFill>
                <a:prstClr val="black"/>
              </a:solidFill>
            </a:endParaRPr>
          </a:p>
        </p:txBody>
      </p:sp>
      <p:sp>
        <p:nvSpPr>
          <p:cNvPr id="89" name="object 89"/>
          <p:cNvSpPr/>
          <p:nvPr/>
        </p:nvSpPr>
        <p:spPr>
          <a:xfrm>
            <a:off x="6823882" y="6222242"/>
            <a:ext cx="15886" cy="15109"/>
          </a:xfrm>
          <a:custGeom>
            <a:avLst/>
            <a:gdLst/>
            <a:ahLst/>
            <a:cxnLst/>
            <a:rect l="l" t="t" r="r" b="b"/>
            <a:pathLst>
              <a:path w="22593" h="21488">
                <a:moveTo>
                  <a:pt x="876" y="14109"/>
                </a:moveTo>
                <a:lnTo>
                  <a:pt x="1473" y="16002"/>
                </a:lnTo>
                <a:lnTo>
                  <a:pt x="4457" y="21488"/>
                </a:lnTo>
                <a:lnTo>
                  <a:pt x="16281" y="21488"/>
                </a:lnTo>
                <a:lnTo>
                  <a:pt x="19608" y="18097"/>
                </a:lnTo>
                <a:lnTo>
                  <a:pt x="20929" y="15201"/>
                </a:lnTo>
                <a:lnTo>
                  <a:pt x="22593" y="11455"/>
                </a:lnTo>
                <a:lnTo>
                  <a:pt x="21602" y="8140"/>
                </a:lnTo>
                <a:lnTo>
                  <a:pt x="5651" y="8140"/>
                </a:lnTo>
                <a:lnTo>
                  <a:pt x="7226" y="4699"/>
                </a:lnTo>
                <a:lnTo>
                  <a:pt x="14465" y="4699"/>
                </a:lnTo>
                <a:lnTo>
                  <a:pt x="15951" y="6985"/>
                </a:lnTo>
                <a:lnTo>
                  <a:pt x="21221" y="6985"/>
                </a:lnTo>
                <a:lnTo>
                  <a:pt x="18859" y="0"/>
                </a:lnTo>
                <a:lnTo>
                  <a:pt x="5270" y="0"/>
                </a:lnTo>
                <a:lnTo>
                  <a:pt x="1816" y="4368"/>
                </a:lnTo>
                <a:lnTo>
                  <a:pt x="863" y="7416"/>
                </a:lnTo>
                <a:lnTo>
                  <a:pt x="0" y="10248"/>
                </a:lnTo>
                <a:lnTo>
                  <a:pt x="558" y="12903"/>
                </a:lnTo>
                <a:lnTo>
                  <a:pt x="16789" y="12903"/>
                </a:lnTo>
                <a:lnTo>
                  <a:pt x="15481" y="16802"/>
                </a:lnTo>
                <a:lnTo>
                  <a:pt x="7785" y="16802"/>
                </a:lnTo>
                <a:lnTo>
                  <a:pt x="6146" y="14109"/>
                </a:lnTo>
                <a:lnTo>
                  <a:pt x="876" y="14109"/>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90" name="object 90"/>
          <p:cNvSpPr/>
          <p:nvPr/>
        </p:nvSpPr>
        <p:spPr>
          <a:xfrm>
            <a:off x="7037908" y="6222242"/>
            <a:ext cx="15903" cy="15109"/>
          </a:xfrm>
          <a:custGeom>
            <a:avLst/>
            <a:gdLst/>
            <a:ahLst/>
            <a:cxnLst/>
            <a:rect l="l" t="t" r="r" b="b"/>
            <a:pathLst>
              <a:path w="22618" h="21488">
                <a:moveTo>
                  <a:pt x="863" y="14109"/>
                </a:moveTo>
                <a:lnTo>
                  <a:pt x="1460" y="16002"/>
                </a:lnTo>
                <a:lnTo>
                  <a:pt x="4457" y="21488"/>
                </a:lnTo>
                <a:lnTo>
                  <a:pt x="16255" y="21488"/>
                </a:lnTo>
                <a:lnTo>
                  <a:pt x="19608" y="18097"/>
                </a:lnTo>
                <a:lnTo>
                  <a:pt x="20929" y="15201"/>
                </a:lnTo>
                <a:lnTo>
                  <a:pt x="22618" y="11455"/>
                </a:lnTo>
                <a:lnTo>
                  <a:pt x="21602" y="8140"/>
                </a:lnTo>
                <a:lnTo>
                  <a:pt x="5664" y="8140"/>
                </a:lnTo>
                <a:lnTo>
                  <a:pt x="7226" y="4699"/>
                </a:lnTo>
                <a:lnTo>
                  <a:pt x="14439" y="4699"/>
                </a:lnTo>
                <a:lnTo>
                  <a:pt x="15938" y="6985"/>
                </a:lnTo>
                <a:lnTo>
                  <a:pt x="21208" y="6985"/>
                </a:lnTo>
                <a:lnTo>
                  <a:pt x="18846" y="0"/>
                </a:lnTo>
                <a:lnTo>
                  <a:pt x="5257" y="0"/>
                </a:lnTo>
                <a:lnTo>
                  <a:pt x="1790" y="4368"/>
                </a:lnTo>
                <a:lnTo>
                  <a:pt x="863" y="7416"/>
                </a:lnTo>
                <a:lnTo>
                  <a:pt x="0" y="10248"/>
                </a:lnTo>
                <a:lnTo>
                  <a:pt x="546" y="12903"/>
                </a:lnTo>
                <a:lnTo>
                  <a:pt x="16814" y="12903"/>
                </a:lnTo>
                <a:lnTo>
                  <a:pt x="15468" y="16802"/>
                </a:lnTo>
                <a:lnTo>
                  <a:pt x="7797" y="16802"/>
                </a:lnTo>
                <a:lnTo>
                  <a:pt x="6134" y="14109"/>
                </a:lnTo>
                <a:lnTo>
                  <a:pt x="863" y="14109"/>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91" name="object 91"/>
          <p:cNvSpPr/>
          <p:nvPr/>
        </p:nvSpPr>
        <p:spPr>
          <a:xfrm>
            <a:off x="7253005" y="6222242"/>
            <a:ext cx="15877" cy="15109"/>
          </a:xfrm>
          <a:custGeom>
            <a:avLst/>
            <a:gdLst/>
            <a:ahLst/>
            <a:cxnLst/>
            <a:rect l="l" t="t" r="r" b="b"/>
            <a:pathLst>
              <a:path w="22580" h="21488">
                <a:moveTo>
                  <a:pt x="850" y="14109"/>
                </a:moveTo>
                <a:lnTo>
                  <a:pt x="1435" y="16002"/>
                </a:lnTo>
                <a:lnTo>
                  <a:pt x="4445" y="21488"/>
                </a:lnTo>
                <a:lnTo>
                  <a:pt x="16243" y="21488"/>
                </a:lnTo>
                <a:lnTo>
                  <a:pt x="19596" y="18097"/>
                </a:lnTo>
                <a:lnTo>
                  <a:pt x="20891" y="15201"/>
                </a:lnTo>
                <a:lnTo>
                  <a:pt x="22580" y="11455"/>
                </a:lnTo>
                <a:lnTo>
                  <a:pt x="21590" y="8140"/>
                </a:lnTo>
                <a:lnTo>
                  <a:pt x="5613" y="8140"/>
                </a:lnTo>
                <a:lnTo>
                  <a:pt x="7200" y="4699"/>
                </a:lnTo>
                <a:lnTo>
                  <a:pt x="14439" y="4699"/>
                </a:lnTo>
                <a:lnTo>
                  <a:pt x="15925" y="6985"/>
                </a:lnTo>
                <a:lnTo>
                  <a:pt x="21221" y="6985"/>
                </a:lnTo>
                <a:lnTo>
                  <a:pt x="18834" y="0"/>
                </a:lnTo>
                <a:lnTo>
                  <a:pt x="5245" y="0"/>
                </a:lnTo>
                <a:lnTo>
                  <a:pt x="1778" y="4368"/>
                </a:lnTo>
                <a:lnTo>
                  <a:pt x="850" y="7416"/>
                </a:lnTo>
                <a:lnTo>
                  <a:pt x="0" y="10248"/>
                </a:lnTo>
                <a:lnTo>
                  <a:pt x="546" y="12903"/>
                </a:lnTo>
                <a:lnTo>
                  <a:pt x="16789" y="12903"/>
                </a:lnTo>
                <a:lnTo>
                  <a:pt x="15481" y="16802"/>
                </a:lnTo>
                <a:lnTo>
                  <a:pt x="7747" y="16802"/>
                </a:lnTo>
                <a:lnTo>
                  <a:pt x="6134" y="14109"/>
                </a:lnTo>
                <a:lnTo>
                  <a:pt x="850" y="14109"/>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92" name="object 92"/>
          <p:cNvSpPr/>
          <p:nvPr/>
        </p:nvSpPr>
        <p:spPr>
          <a:xfrm>
            <a:off x="6627526" y="6181876"/>
            <a:ext cx="122666" cy="33057"/>
          </a:xfrm>
          <a:custGeom>
            <a:avLst/>
            <a:gdLst/>
            <a:ahLst/>
            <a:cxnLst/>
            <a:rect l="l" t="t" r="r" b="b"/>
            <a:pathLst>
              <a:path w="174459" h="47015">
                <a:moveTo>
                  <a:pt x="0" y="42735"/>
                </a:moveTo>
                <a:lnTo>
                  <a:pt x="1955" y="47015"/>
                </a:lnTo>
                <a:lnTo>
                  <a:pt x="170154" y="47015"/>
                </a:lnTo>
                <a:lnTo>
                  <a:pt x="174459" y="45110"/>
                </a:lnTo>
                <a:lnTo>
                  <a:pt x="174459" y="4292"/>
                </a:lnTo>
                <a:lnTo>
                  <a:pt x="172529" y="0"/>
                </a:lnTo>
                <a:lnTo>
                  <a:pt x="4330" y="0"/>
                </a:lnTo>
                <a:lnTo>
                  <a:pt x="0" y="1943"/>
                </a:lnTo>
                <a:lnTo>
                  <a:pt x="0"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93" name="object 93"/>
          <p:cNvSpPr/>
          <p:nvPr/>
        </p:nvSpPr>
        <p:spPr>
          <a:xfrm>
            <a:off x="6520575" y="6162086"/>
            <a:ext cx="932465" cy="72027"/>
          </a:xfrm>
          <a:custGeom>
            <a:avLst/>
            <a:gdLst/>
            <a:ahLst/>
            <a:cxnLst/>
            <a:rect l="l" t="t" r="r" b="b"/>
            <a:pathLst>
              <a:path w="1326172" h="102438">
                <a:moveTo>
                  <a:pt x="2324" y="81798"/>
                </a:moveTo>
                <a:lnTo>
                  <a:pt x="0" y="102438"/>
                </a:lnTo>
                <a:lnTo>
                  <a:pt x="857" y="99599"/>
                </a:lnTo>
                <a:lnTo>
                  <a:pt x="6791" y="87064"/>
                </a:lnTo>
                <a:lnTo>
                  <a:pt x="19418" y="75945"/>
                </a:lnTo>
                <a:lnTo>
                  <a:pt x="19700" y="75838"/>
                </a:lnTo>
                <a:lnTo>
                  <a:pt x="24354" y="74027"/>
                </a:lnTo>
                <a:lnTo>
                  <a:pt x="33180" y="70574"/>
                </a:lnTo>
                <a:lnTo>
                  <a:pt x="45276" y="65837"/>
                </a:lnTo>
                <a:lnTo>
                  <a:pt x="59739" y="60173"/>
                </a:lnTo>
                <a:lnTo>
                  <a:pt x="108298" y="41200"/>
                </a:lnTo>
                <a:lnTo>
                  <a:pt x="145650" y="26769"/>
                </a:lnTo>
                <a:lnTo>
                  <a:pt x="184932" y="18418"/>
                </a:lnTo>
                <a:lnTo>
                  <a:pt x="234379" y="11651"/>
                </a:lnTo>
                <a:lnTo>
                  <a:pt x="273949" y="7265"/>
                </a:lnTo>
                <a:lnTo>
                  <a:pt x="280301" y="6896"/>
                </a:lnTo>
                <a:lnTo>
                  <a:pt x="1326172" y="6896"/>
                </a:lnTo>
                <a:lnTo>
                  <a:pt x="1326172" y="0"/>
                </a:lnTo>
                <a:lnTo>
                  <a:pt x="277431" y="103"/>
                </a:lnTo>
                <a:lnTo>
                  <a:pt x="225352" y="6010"/>
                </a:lnTo>
                <a:lnTo>
                  <a:pt x="177877" y="13383"/>
                </a:lnTo>
                <a:lnTo>
                  <a:pt x="138900" y="23081"/>
                </a:lnTo>
                <a:lnTo>
                  <a:pt x="99089" y="38412"/>
                </a:lnTo>
                <a:lnTo>
                  <a:pt x="51648" y="56887"/>
                </a:lnTo>
                <a:lnTo>
                  <a:pt x="37726" y="62316"/>
                </a:lnTo>
                <a:lnTo>
                  <a:pt x="26030" y="66871"/>
                </a:lnTo>
                <a:lnTo>
                  <a:pt x="17331" y="70246"/>
                </a:lnTo>
                <a:lnTo>
                  <a:pt x="12395" y="72135"/>
                </a:lnTo>
                <a:lnTo>
                  <a:pt x="6961" y="74465"/>
                </a:lnTo>
                <a:lnTo>
                  <a:pt x="2324" y="81798"/>
                </a:lnTo>
                <a:close/>
              </a:path>
            </a:pathLst>
          </a:custGeom>
          <a:solidFill>
            <a:srgbClr val="282828"/>
          </a:solidFill>
        </p:spPr>
        <p:txBody>
          <a:bodyPr wrap="square" lIns="0" tIns="0" rIns="0" bIns="0" rtlCol="0">
            <a:noAutofit/>
          </a:bodyPr>
          <a:lstStyle/>
          <a:p>
            <a:endParaRPr sz="1266">
              <a:solidFill>
                <a:prstClr val="black"/>
              </a:solidFill>
            </a:endParaRPr>
          </a:p>
        </p:txBody>
      </p:sp>
      <p:sp>
        <p:nvSpPr>
          <p:cNvPr id="94" name="object 94"/>
          <p:cNvSpPr/>
          <p:nvPr/>
        </p:nvSpPr>
        <p:spPr>
          <a:xfrm>
            <a:off x="6571566" y="6171997"/>
            <a:ext cx="19984" cy="29592"/>
          </a:xfrm>
          <a:custGeom>
            <a:avLst/>
            <a:gdLst/>
            <a:ahLst/>
            <a:cxnLst/>
            <a:rect l="l" t="t" r="r" b="b"/>
            <a:pathLst>
              <a:path w="28422" h="42087">
                <a:moveTo>
                  <a:pt x="0" y="37807"/>
                </a:moveTo>
                <a:lnTo>
                  <a:pt x="1917" y="42087"/>
                </a:lnTo>
                <a:lnTo>
                  <a:pt x="24091" y="42087"/>
                </a:lnTo>
                <a:lnTo>
                  <a:pt x="28422" y="40157"/>
                </a:lnTo>
                <a:lnTo>
                  <a:pt x="28422" y="4292"/>
                </a:lnTo>
                <a:lnTo>
                  <a:pt x="26479" y="0"/>
                </a:lnTo>
                <a:lnTo>
                  <a:pt x="4292" y="0"/>
                </a:lnTo>
                <a:lnTo>
                  <a:pt x="0" y="1968"/>
                </a:lnTo>
                <a:lnTo>
                  <a:pt x="0" y="37807"/>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95" name="object 95"/>
          <p:cNvSpPr/>
          <p:nvPr/>
        </p:nvSpPr>
        <p:spPr>
          <a:xfrm>
            <a:off x="6749207" y="6254076"/>
            <a:ext cx="505742" cy="0"/>
          </a:xfrm>
          <a:custGeom>
            <a:avLst/>
            <a:gdLst/>
            <a:ahLst/>
            <a:cxnLst/>
            <a:rect l="l" t="t" r="r" b="b"/>
            <a:pathLst>
              <a:path w="719277">
                <a:moveTo>
                  <a:pt x="0" y="0"/>
                </a:moveTo>
                <a:lnTo>
                  <a:pt x="719277" y="0"/>
                </a:lnTo>
              </a:path>
            </a:pathLst>
          </a:custGeom>
          <a:ln w="29235">
            <a:solidFill>
              <a:srgbClr val="282828"/>
            </a:solidFill>
          </a:ln>
        </p:spPr>
        <p:txBody>
          <a:bodyPr wrap="square" lIns="0" tIns="0" rIns="0" bIns="0" rtlCol="0">
            <a:noAutofit/>
          </a:bodyPr>
          <a:lstStyle/>
          <a:p>
            <a:endParaRPr sz="1266">
              <a:solidFill>
                <a:prstClr val="black"/>
              </a:solidFill>
            </a:endParaRPr>
          </a:p>
        </p:txBody>
      </p:sp>
      <p:sp>
        <p:nvSpPr>
          <p:cNvPr id="96" name="object 96"/>
          <p:cNvSpPr/>
          <p:nvPr/>
        </p:nvSpPr>
        <p:spPr>
          <a:xfrm>
            <a:off x="7398262" y="6259233"/>
            <a:ext cx="54935" cy="0"/>
          </a:xfrm>
          <a:custGeom>
            <a:avLst/>
            <a:gdLst/>
            <a:ahLst/>
            <a:cxnLst/>
            <a:rect l="l" t="t" r="r" b="b"/>
            <a:pathLst>
              <a:path w="78130">
                <a:moveTo>
                  <a:pt x="0" y="0"/>
                </a:moveTo>
                <a:lnTo>
                  <a:pt x="78130" y="0"/>
                </a:lnTo>
              </a:path>
            </a:pathLst>
          </a:custGeom>
          <a:ln w="43903">
            <a:solidFill>
              <a:srgbClr val="282828"/>
            </a:solidFill>
          </a:ln>
        </p:spPr>
        <p:txBody>
          <a:bodyPr wrap="square" lIns="0" tIns="0" rIns="0" bIns="0" rtlCol="0">
            <a:noAutofit/>
          </a:bodyPr>
          <a:lstStyle/>
          <a:p>
            <a:endParaRPr sz="1266">
              <a:solidFill>
                <a:prstClr val="black"/>
              </a:solidFill>
            </a:endParaRPr>
          </a:p>
        </p:txBody>
      </p:sp>
      <p:sp>
        <p:nvSpPr>
          <p:cNvPr id="97" name="object 97"/>
          <p:cNvSpPr/>
          <p:nvPr/>
        </p:nvSpPr>
        <p:spPr>
          <a:xfrm>
            <a:off x="6586991" y="6273212"/>
            <a:ext cx="19743" cy="0"/>
          </a:xfrm>
          <a:custGeom>
            <a:avLst/>
            <a:gdLst/>
            <a:ahLst/>
            <a:cxnLst/>
            <a:rect l="l" t="t" r="r" b="b"/>
            <a:pathLst>
              <a:path w="28079">
                <a:moveTo>
                  <a:pt x="0" y="0"/>
                </a:moveTo>
                <a:lnTo>
                  <a:pt x="28079" y="0"/>
                </a:lnTo>
              </a:path>
            </a:pathLst>
          </a:custGeom>
          <a:ln w="21132">
            <a:solidFill>
              <a:srgbClr val="373435"/>
            </a:solidFill>
          </a:ln>
        </p:spPr>
        <p:txBody>
          <a:bodyPr wrap="square" lIns="0" tIns="0" rIns="0" bIns="0" rtlCol="0">
            <a:noAutofit/>
          </a:bodyPr>
          <a:lstStyle/>
          <a:p>
            <a:endParaRPr sz="1266">
              <a:solidFill>
                <a:prstClr val="black"/>
              </a:solidFill>
            </a:endParaRPr>
          </a:p>
        </p:txBody>
      </p:sp>
      <p:sp>
        <p:nvSpPr>
          <p:cNvPr id="98" name="object 98"/>
          <p:cNvSpPr/>
          <p:nvPr/>
        </p:nvSpPr>
        <p:spPr>
          <a:xfrm>
            <a:off x="6521071" y="6243893"/>
            <a:ext cx="85055" cy="25440"/>
          </a:xfrm>
          <a:custGeom>
            <a:avLst/>
            <a:gdLst/>
            <a:ahLst/>
            <a:cxnLst/>
            <a:rect l="l" t="t" r="r" b="b"/>
            <a:pathLst>
              <a:path w="120967" h="36182">
                <a:moveTo>
                  <a:pt x="32359" y="36182"/>
                </a:moveTo>
                <a:lnTo>
                  <a:pt x="120967" y="36182"/>
                </a:lnTo>
                <a:lnTo>
                  <a:pt x="120967" y="0"/>
                </a:lnTo>
                <a:lnTo>
                  <a:pt x="0" y="0"/>
                </a:lnTo>
                <a:lnTo>
                  <a:pt x="8499" y="21617"/>
                </a:lnTo>
                <a:lnTo>
                  <a:pt x="14862" y="32261"/>
                </a:lnTo>
                <a:lnTo>
                  <a:pt x="22568" y="35822"/>
                </a:lnTo>
                <a:lnTo>
                  <a:pt x="32359" y="36182"/>
                </a:lnTo>
                <a:close/>
              </a:path>
            </a:pathLst>
          </a:custGeom>
          <a:solidFill>
            <a:srgbClr val="282828"/>
          </a:solidFill>
        </p:spPr>
        <p:txBody>
          <a:bodyPr wrap="square" lIns="0" tIns="0" rIns="0" bIns="0" rtlCol="0">
            <a:noAutofit/>
          </a:bodyPr>
          <a:lstStyle/>
          <a:p>
            <a:endParaRPr sz="1266">
              <a:solidFill>
                <a:prstClr val="black"/>
              </a:solidFill>
            </a:endParaRPr>
          </a:p>
        </p:txBody>
      </p:sp>
      <p:sp>
        <p:nvSpPr>
          <p:cNvPr id="99" name="object 99"/>
          <p:cNvSpPr/>
          <p:nvPr/>
        </p:nvSpPr>
        <p:spPr>
          <a:xfrm>
            <a:off x="6571184" y="6141622"/>
            <a:ext cx="61293" cy="5742"/>
          </a:xfrm>
          <a:custGeom>
            <a:avLst/>
            <a:gdLst/>
            <a:ahLst/>
            <a:cxnLst/>
            <a:rect l="l" t="t" r="r" b="b"/>
            <a:pathLst>
              <a:path w="87172" h="8166">
                <a:moveTo>
                  <a:pt x="0" y="5587"/>
                </a:moveTo>
                <a:lnTo>
                  <a:pt x="1193" y="8166"/>
                </a:lnTo>
                <a:lnTo>
                  <a:pt x="84582" y="8166"/>
                </a:lnTo>
                <a:lnTo>
                  <a:pt x="87172" y="7035"/>
                </a:lnTo>
                <a:lnTo>
                  <a:pt x="87172" y="2565"/>
                </a:lnTo>
                <a:lnTo>
                  <a:pt x="86017" y="0"/>
                </a:lnTo>
                <a:lnTo>
                  <a:pt x="2603" y="0"/>
                </a:lnTo>
                <a:lnTo>
                  <a:pt x="0" y="1155"/>
                </a:lnTo>
                <a:lnTo>
                  <a:pt x="0" y="5587"/>
                </a:lnTo>
                <a:close/>
              </a:path>
            </a:pathLst>
          </a:custGeom>
          <a:solidFill>
            <a:srgbClr val="96989B"/>
          </a:solidFill>
        </p:spPr>
        <p:txBody>
          <a:bodyPr wrap="square" lIns="0" tIns="0" rIns="0" bIns="0" rtlCol="0">
            <a:noAutofit/>
          </a:bodyPr>
          <a:lstStyle/>
          <a:p>
            <a:endParaRPr sz="1266">
              <a:solidFill>
                <a:prstClr val="black"/>
              </a:solidFill>
            </a:endParaRPr>
          </a:p>
        </p:txBody>
      </p:sp>
      <p:sp>
        <p:nvSpPr>
          <p:cNvPr id="100" name="object 100"/>
          <p:cNvSpPr/>
          <p:nvPr/>
        </p:nvSpPr>
        <p:spPr>
          <a:xfrm>
            <a:off x="6606885" y="6136305"/>
            <a:ext cx="20180" cy="6036"/>
          </a:xfrm>
          <a:custGeom>
            <a:avLst/>
            <a:gdLst/>
            <a:ahLst/>
            <a:cxnLst/>
            <a:rect l="l" t="t" r="r" b="b"/>
            <a:pathLst>
              <a:path w="28701" h="8585">
                <a:moveTo>
                  <a:pt x="0" y="5994"/>
                </a:moveTo>
                <a:lnTo>
                  <a:pt x="1143" y="8585"/>
                </a:lnTo>
                <a:lnTo>
                  <a:pt x="26136" y="8585"/>
                </a:lnTo>
                <a:lnTo>
                  <a:pt x="28701" y="7404"/>
                </a:lnTo>
                <a:lnTo>
                  <a:pt x="28701" y="2616"/>
                </a:lnTo>
                <a:lnTo>
                  <a:pt x="27533" y="0"/>
                </a:lnTo>
                <a:lnTo>
                  <a:pt x="2565" y="0"/>
                </a:lnTo>
                <a:lnTo>
                  <a:pt x="0" y="1168"/>
                </a:lnTo>
                <a:lnTo>
                  <a:pt x="0" y="5994"/>
                </a:lnTo>
                <a:close/>
              </a:path>
            </a:pathLst>
          </a:custGeom>
          <a:solidFill>
            <a:srgbClr val="96989B"/>
          </a:solidFill>
        </p:spPr>
        <p:txBody>
          <a:bodyPr wrap="square" lIns="0" tIns="0" rIns="0" bIns="0" rtlCol="0">
            <a:noAutofit/>
          </a:bodyPr>
          <a:lstStyle/>
          <a:p>
            <a:endParaRPr sz="1266">
              <a:solidFill>
                <a:prstClr val="black"/>
              </a:solidFill>
            </a:endParaRPr>
          </a:p>
        </p:txBody>
      </p:sp>
      <p:sp>
        <p:nvSpPr>
          <p:cNvPr id="101" name="object 101"/>
          <p:cNvSpPr/>
          <p:nvPr/>
        </p:nvSpPr>
        <p:spPr>
          <a:xfrm>
            <a:off x="6545092" y="6146616"/>
            <a:ext cx="908355" cy="10414"/>
          </a:xfrm>
          <a:custGeom>
            <a:avLst/>
            <a:gdLst/>
            <a:ahLst/>
            <a:cxnLst/>
            <a:rect l="l" t="t" r="r" b="b"/>
            <a:pathLst>
              <a:path w="1291882" h="14811">
                <a:moveTo>
                  <a:pt x="1291882" y="14582"/>
                </a:moveTo>
                <a:lnTo>
                  <a:pt x="1290586" y="409"/>
                </a:lnTo>
                <a:lnTo>
                  <a:pt x="459893" y="277"/>
                </a:lnTo>
                <a:lnTo>
                  <a:pt x="25336" y="206"/>
                </a:lnTo>
                <a:lnTo>
                  <a:pt x="5226" y="0"/>
                </a:lnTo>
                <a:lnTo>
                  <a:pt x="152" y="7466"/>
                </a:lnTo>
                <a:lnTo>
                  <a:pt x="0" y="14811"/>
                </a:lnTo>
                <a:lnTo>
                  <a:pt x="1291882" y="14582"/>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02" name="object 102"/>
          <p:cNvSpPr/>
          <p:nvPr/>
        </p:nvSpPr>
        <p:spPr>
          <a:xfrm>
            <a:off x="6605463" y="6259559"/>
            <a:ext cx="15698" cy="24601"/>
          </a:xfrm>
          <a:custGeom>
            <a:avLst/>
            <a:gdLst/>
            <a:ahLst/>
            <a:cxnLst/>
            <a:rect l="l" t="t" r="r" b="b"/>
            <a:pathLst>
              <a:path w="22326" h="34988">
                <a:moveTo>
                  <a:pt x="8407" y="3708"/>
                </a:moveTo>
                <a:lnTo>
                  <a:pt x="22326" y="0"/>
                </a:lnTo>
                <a:lnTo>
                  <a:pt x="800" y="0"/>
                </a:lnTo>
                <a:lnTo>
                  <a:pt x="800" y="19481"/>
                </a:lnTo>
                <a:lnTo>
                  <a:pt x="5791" y="19481"/>
                </a:lnTo>
                <a:lnTo>
                  <a:pt x="8686" y="13411"/>
                </a:lnTo>
                <a:lnTo>
                  <a:pt x="4800" y="15354"/>
                </a:lnTo>
                <a:lnTo>
                  <a:pt x="4800" y="3708"/>
                </a:lnTo>
                <a:lnTo>
                  <a:pt x="8407" y="3708"/>
                </a:lnTo>
                <a:close/>
              </a:path>
              <a:path w="22326" h="34988">
                <a:moveTo>
                  <a:pt x="60629" y="11455"/>
                </a:moveTo>
                <a:lnTo>
                  <a:pt x="64084" y="10248"/>
                </a:lnTo>
                <a:lnTo>
                  <a:pt x="66713" y="10744"/>
                </a:lnTo>
                <a:lnTo>
                  <a:pt x="67665" y="14160"/>
                </a:lnTo>
                <a:lnTo>
                  <a:pt x="70142" y="22923"/>
                </a:lnTo>
                <a:lnTo>
                  <a:pt x="61569" y="23583"/>
                </a:lnTo>
                <a:lnTo>
                  <a:pt x="59626" y="27736"/>
                </a:lnTo>
                <a:lnTo>
                  <a:pt x="75158" y="27736"/>
                </a:lnTo>
                <a:lnTo>
                  <a:pt x="80721" y="22948"/>
                </a:lnTo>
                <a:lnTo>
                  <a:pt x="115125" y="22948"/>
                </a:lnTo>
                <a:lnTo>
                  <a:pt x="131191" y="22669"/>
                </a:lnTo>
                <a:lnTo>
                  <a:pt x="136194" y="27444"/>
                </a:lnTo>
                <a:lnTo>
                  <a:pt x="151472" y="27444"/>
                </a:lnTo>
                <a:lnTo>
                  <a:pt x="149720" y="23304"/>
                </a:lnTo>
                <a:lnTo>
                  <a:pt x="139712" y="22301"/>
                </a:lnTo>
                <a:lnTo>
                  <a:pt x="142963" y="13868"/>
                </a:lnTo>
                <a:lnTo>
                  <a:pt x="144246" y="10502"/>
                </a:lnTo>
                <a:lnTo>
                  <a:pt x="147015" y="10274"/>
                </a:lnTo>
                <a:lnTo>
                  <a:pt x="150406" y="11734"/>
                </a:lnTo>
                <a:lnTo>
                  <a:pt x="150063" y="15113"/>
                </a:lnTo>
                <a:lnTo>
                  <a:pt x="154416" y="28354"/>
                </a:lnTo>
                <a:lnTo>
                  <a:pt x="165483" y="36345"/>
                </a:lnTo>
                <a:lnTo>
                  <a:pt x="172415" y="37439"/>
                </a:lnTo>
                <a:lnTo>
                  <a:pt x="178396" y="37439"/>
                </a:lnTo>
                <a:lnTo>
                  <a:pt x="183832" y="35052"/>
                </a:lnTo>
                <a:lnTo>
                  <a:pt x="187845" y="31203"/>
                </a:lnTo>
                <a:lnTo>
                  <a:pt x="192354" y="29718"/>
                </a:lnTo>
                <a:lnTo>
                  <a:pt x="193852" y="28663"/>
                </a:lnTo>
                <a:lnTo>
                  <a:pt x="198780" y="25209"/>
                </a:lnTo>
                <a:lnTo>
                  <a:pt x="198843" y="20802"/>
                </a:lnTo>
                <a:lnTo>
                  <a:pt x="201244" y="20802"/>
                </a:lnTo>
                <a:lnTo>
                  <a:pt x="201244" y="4025"/>
                </a:lnTo>
                <a:lnTo>
                  <a:pt x="204457" y="4025"/>
                </a:lnTo>
                <a:lnTo>
                  <a:pt x="204457" y="-292"/>
                </a:lnTo>
                <a:lnTo>
                  <a:pt x="188531" y="-292"/>
                </a:lnTo>
                <a:lnTo>
                  <a:pt x="184454" y="-4546"/>
                </a:lnTo>
                <a:lnTo>
                  <a:pt x="178752" y="-7251"/>
                </a:lnTo>
                <a:lnTo>
                  <a:pt x="166408" y="-7251"/>
                </a:lnTo>
                <a:lnTo>
                  <a:pt x="160997" y="-4838"/>
                </a:lnTo>
                <a:lnTo>
                  <a:pt x="156984" y="-990"/>
                </a:lnTo>
                <a:lnTo>
                  <a:pt x="150101" y="-1117"/>
                </a:lnTo>
                <a:lnTo>
                  <a:pt x="140716" y="-1117"/>
                </a:lnTo>
                <a:lnTo>
                  <a:pt x="135432" y="6654"/>
                </a:lnTo>
                <a:lnTo>
                  <a:pt x="130911" y="6654"/>
                </a:lnTo>
                <a:lnTo>
                  <a:pt x="130860" y="266"/>
                </a:lnTo>
                <a:lnTo>
                  <a:pt x="127304" y="266"/>
                </a:lnTo>
                <a:lnTo>
                  <a:pt x="127038" y="-4711"/>
                </a:lnTo>
                <a:lnTo>
                  <a:pt x="122034" y="-4711"/>
                </a:lnTo>
                <a:lnTo>
                  <a:pt x="122034" y="-10680"/>
                </a:lnTo>
                <a:lnTo>
                  <a:pt x="205079" y="-10464"/>
                </a:lnTo>
                <a:lnTo>
                  <a:pt x="205079" y="-15265"/>
                </a:lnTo>
                <a:lnTo>
                  <a:pt x="0" y="-15506"/>
                </a:lnTo>
                <a:lnTo>
                  <a:pt x="0" y="-10680"/>
                </a:lnTo>
                <a:lnTo>
                  <a:pt x="88061" y="-10680"/>
                </a:lnTo>
                <a:lnTo>
                  <a:pt x="88061" y="-5130"/>
                </a:lnTo>
                <a:lnTo>
                  <a:pt x="80987" y="-5130"/>
                </a:lnTo>
                <a:lnTo>
                  <a:pt x="80987" y="6908"/>
                </a:lnTo>
                <a:lnTo>
                  <a:pt x="75984" y="6908"/>
                </a:lnTo>
                <a:lnTo>
                  <a:pt x="70167" y="-838"/>
                </a:lnTo>
                <a:lnTo>
                  <a:pt x="54368" y="-749"/>
                </a:lnTo>
                <a:lnTo>
                  <a:pt x="50342" y="-4762"/>
                </a:lnTo>
                <a:lnTo>
                  <a:pt x="44805" y="-7251"/>
                </a:lnTo>
                <a:lnTo>
                  <a:pt x="32181" y="-7251"/>
                </a:lnTo>
                <a:lnTo>
                  <a:pt x="26390" y="-4432"/>
                </a:lnTo>
                <a:lnTo>
                  <a:pt x="22326" y="0"/>
                </a:lnTo>
                <a:lnTo>
                  <a:pt x="8407" y="3708"/>
                </a:lnTo>
                <a:lnTo>
                  <a:pt x="8686" y="13411"/>
                </a:lnTo>
                <a:lnTo>
                  <a:pt x="5791" y="19481"/>
                </a:lnTo>
                <a:lnTo>
                  <a:pt x="10782" y="16408"/>
                </a:lnTo>
                <a:lnTo>
                  <a:pt x="10236" y="21615"/>
                </a:lnTo>
                <a:lnTo>
                  <a:pt x="14668" y="26885"/>
                </a:lnTo>
                <a:lnTo>
                  <a:pt x="16611" y="29210"/>
                </a:lnTo>
                <a:lnTo>
                  <a:pt x="20358" y="30772"/>
                </a:lnTo>
                <a:lnTo>
                  <a:pt x="23952" y="31800"/>
                </a:lnTo>
                <a:lnTo>
                  <a:pt x="27889" y="35267"/>
                </a:lnTo>
                <a:lnTo>
                  <a:pt x="33020" y="37439"/>
                </a:lnTo>
                <a:lnTo>
                  <a:pt x="38671" y="37439"/>
                </a:lnTo>
                <a:lnTo>
                  <a:pt x="51920" y="33089"/>
                </a:lnTo>
                <a:lnTo>
                  <a:pt x="59917" y="22029"/>
                </a:lnTo>
                <a:lnTo>
                  <a:pt x="61010" y="15113"/>
                </a:lnTo>
                <a:lnTo>
                  <a:pt x="60629" y="11455"/>
                </a:lnTo>
                <a:close/>
              </a:path>
            </a:pathLst>
          </a:custGeom>
          <a:solidFill>
            <a:srgbClr val="282828"/>
          </a:solidFill>
        </p:spPr>
        <p:txBody>
          <a:bodyPr wrap="square" lIns="0" tIns="0" rIns="0" bIns="0" rtlCol="0">
            <a:noAutofit/>
          </a:bodyPr>
          <a:lstStyle/>
          <a:p>
            <a:endParaRPr sz="1266">
              <a:solidFill>
                <a:prstClr val="black"/>
              </a:solidFill>
            </a:endParaRPr>
          </a:p>
        </p:txBody>
      </p:sp>
      <p:sp>
        <p:nvSpPr>
          <p:cNvPr id="103" name="object 103"/>
          <p:cNvSpPr/>
          <p:nvPr/>
        </p:nvSpPr>
        <p:spPr>
          <a:xfrm>
            <a:off x="7254487" y="6259967"/>
            <a:ext cx="15725" cy="26244"/>
          </a:xfrm>
          <a:custGeom>
            <a:avLst/>
            <a:gdLst/>
            <a:ahLst/>
            <a:cxnLst/>
            <a:rect l="l" t="t" r="r" b="b"/>
            <a:pathLst>
              <a:path w="22364" h="37325">
                <a:moveTo>
                  <a:pt x="8420" y="3733"/>
                </a:moveTo>
                <a:lnTo>
                  <a:pt x="22364" y="0"/>
                </a:lnTo>
                <a:lnTo>
                  <a:pt x="800" y="0"/>
                </a:lnTo>
                <a:lnTo>
                  <a:pt x="800" y="19469"/>
                </a:lnTo>
                <a:lnTo>
                  <a:pt x="5816" y="19469"/>
                </a:lnTo>
                <a:lnTo>
                  <a:pt x="8699" y="13423"/>
                </a:lnTo>
                <a:lnTo>
                  <a:pt x="4800" y="15392"/>
                </a:lnTo>
                <a:lnTo>
                  <a:pt x="4800" y="3733"/>
                </a:lnTo>
                <a:lnTo>
                  <a:pt x="8420" y="3733"/>
                </a:lnTo>
                <a:close/>
              </a:path>
              <a:path w="22364" h="37325">
                <a:moveTo>
                  <a:pt x="60718" y="11506"/>
                </a:moveTo>
                <a:lnTo>
                  <a:pt x="64160" y="10312"/>
                </a:lnTo>
                <a:lnTo>
                  <a:pt x="66802" y="10756"/>
                </a:lnTo>
                <a:lnTo>
                  <a:pt x="67767" y="14160"/>
                </a:lnTo>
                <a:lnTo>
                  <a:pt x="70231" y="22948"/>
                </a:lnTo>
                <a:lnTo>
                  <a:pt x="61658" y="23609"/>
                </a:lnTo>
                <a:lnTo>
                  <a:pt x="59702" y="27749"/>
                </a:lnTo>
                <a:lnTo>
                  <a:pt x="75272" y="27749"/>
                </a:lnTo>
                <a:lnTo>
                  <a:pt x="80835" y="22948"/>
                </a:lnTo>
                <a:lnTo>
                  <a:pt x="115277" y="22948"/>
                </a:lnTo>
                <a:lnTo>
                  <a:pt x="131381" y="22669"/>
                </a:lnTo>
                <a:lnTo>
                  <a:pt x="136398" y="27482"/>
                </a:lnTo>
                <a:lnTo>
                  <a:pt x="151688" y="27482"/>
                </a:lnTo>
                <a:lnTo>
                  <a:pt x="149923" y="23304"/>
                </a:lnTo>
                <a:lnTo>
                  <a:pt x="139915" y="22339"/>
                </a:lnTo>
                <a:lnTo>
                  <a:pt x="143167" y="13881"/>
                </a:lnTo>
                <a:lnTo>
                  <a:pt x="144449" y="10528"/>
                </a:lnTo>
                <a:lnTo>
                  <a:pt x="147243" y="10312"/>
                </a:lnTo>
                <a:lnTo>
                  <a:pt x="150634" y="11760"/>
                </a:lnTo>
                <a:lnTo>
                  <a:pt x="150291" y="15138"/>
                </a:lnTo>
                <a:lnTo>
                  <a:pt x="154645" y="28373"/>
                </a:lnTo>
                <a:lnTo>
                  <a:pt x="165714" y="36365"/>
                </a:lnTo>
                <a:lnTo>
                  <a:pt x="172669" y="37465"/>
                </a:lnTo>
                <a:lnTo>
                  <a:pt x="178689" y="37465"/>
                </a:lnTo>
                <a:lnTo>
                  <a:pt x="184099" y="35064"/>
                </a:lnTo>
                <a:lnTo>
                  <a:pt x="188137" y="31229"/>
                </a:lnTo>
                <a:lnTo>
                  <a:pt x="192608" y="29756"/>
                </a:lnTo>
                <a:lnTo>
                  <a:pt x="194157" y="28676"/>
                </a:lnTo>
                <a:lnTo>
                  <a:pt x="199085" y="25247"/>
                </a:lnTo>
                <a:lnTo>
                  <a:pt x="199136" y="20815"/>
                </a:lnTo>
                <a:lnTo>
                  <a:pt x="201536" y="20815"/>
                </a:lnTo>
                <a:lnTo>
                  <a:pt x="201536" y="4038"/>
                </a:lnTo>
                <a:lnTo>
                  <a:pt x="204774" y="4038"/>
                </a:lnTo>
                <a:lnTo>
                  <a:pt x="204774" y="-279"/>
                </a:lnTo>
                <a:lnTo>
                  <a:pt x="188810" y="-279"/>
                </a:lnTo>
                <a:lnTo>
                  <a:pt x="184734" y="-4521"/>
                </a:lnTo>
                <a:lnTo>
                  <a:pt x="179019" y="-7213"/>
                </a:lnTo>
                <a:lnTo>
                  <a:pt x="166674" y="-7213"/>
                </a:lnTo>
                <a:lnTo>
                  <a:pt x="161226" y="-4813"/>
                </a:lnTo>
                <a:lnTo>
                  <a:pt x="157213" y="-977"/>
                </a:lnTo>
                <a:lnTo>
                  <a:pt x="140919" y="-1092"/>
                </a:lnTo>
                <a:lnTo>
                  <a:pt x="135636" y="6692"/>
                </a:lnTo>
                <a:lnTo>
                  <a:pt x="131114" y="6692"/>
                </a:lnTo>
                <a:lnTo>
                  <a:pt x="131076" y="304"/>
                </a:lnTo>
                <a:lnTo>
                  <a:pt x="127508" y="304"/>
                </a:lnTo>
                <a:lnTo>
                  <a:pt x="127228" y="-4711"/>
                </a:lnTo>
                <a:lnTo>
                  <a:pt x="122199" y="-4711"/>
                </a:lnTo>
                <a:lnTo>
                  <a:pt x="122199" y="-10680"/>
                </a:lnTo>
                <a:lnTo>
                  <a:pt x="205384" y="-10426"/>
                </a:lnTo>
                <a:lnTo>
                  <a:pt x="205384" y="-17602"/>
                </a:lnTo>
                <a:lnTo>
                  <a:pt x="0" y="-17856"/>
                </a:lnTo>
                <a:lnTo>
                  <a:pt x="0" y="-10680"/>
                </a:lnTo>
                <a:lnTo>
                  <a:pt x="88188" y="-10680"/>
                </a:lnTo>
                <a:lnTo>
                  <a:pt x="88188" y="-5092"/>
                </a:lnTo>
                <a:lnTo>
                  <a:pt x="81102" y="-5092"/>
                </a:lnTo>
                <a:lnTo>
                  <a:pt x="81102" y="6946"/>
                </a:lnTo>
                <a:lnTo>
                  <a:pt x="76098" y="6946"/>
                </a:lnTo>
                <a:lnTo>
                  <a:pt x="70269" y="-838"/>
                </a:lnTo>
                <a:lnTo>
                  <a:pt x="54457" y="-736"/>
                </a:lnTo>
                <a:lnTo>
                  <a:pt x="50419" y="-4737"/>
                </a:lnTo>
                <a:lnTo>
                  <a:pt x="44869" y="-7213"/>
                </a:lnTo>
                <a:lnTo>
                  <a:pt x="32258" y="-7213"/>
                </a:lnTo>
                <a:lnTo>
                  <a:pt x="26441" y="-4406"/>
                </a:lnTo>
                <a:lnTo>
                  <a:pt x="22364" y="0"/>
                </a:lnTo>
                <a:lnTo>
                  <a:pt x="8420" y="3733"/>
                </a:lnTo>
                <a:lnTo>
                  <a:pt x="8699" y="13423"/>
                </a:lnTo>
                <a:lnTo>
                  <a:pt x="5816" y="19469"/>
                </a:lnTo>
                <a:lnTo>
                  <a:pt x="10807" y="16446"/>
                </a:lnTo>
                <a:lnTo>
                  <a:pt x="10261" y="21653"/>
                </a:lnTo>
                <a:lnTo>
                  <a:pt x="14693" y="26924"/>
                </a:lnTo>
                <a:lnTo>
                  <a:pt x="16637" y="29222"/>
                </a:lnTo>
                <a:lnTo>
                  <a:pt x="20396" y="30797"/>
                </a:lnTo>
                <a:lnTo>
                  <a:pt x="23990" y="31813"/>
                </a:lnTo>
                <a:lnTo>
                  <a:pt x="27940" y="35293"/>
                </a:lnTo>
                <a:lnTo>
                  <a:pt x="33070" y="37465"/>
                </a:lnTo>
                <a:lnTo>
                  <a:pt x="38722" y="37465"/>
                </a:lnTo>
                <a:lnTo>
                  <a:pt x="51993" y="33123"/>
                </a:lnTo>
                <a:lnTo>
                  <a:pt x="60007" y="22085"/>
                </a:lnTo>
                <a:lnTo>
                  <a:pt x="61112" y="15138"/>
                </a:lnTo>
                <a:lnTo>
                  <a:pt x="60718" y="11506"/>
                </a:lnTo>
                <a:close/>
              </a:path>
            </a:pathLst>
          </a:custGeom>
          <a:solidFill>
            <a:srgbClr val="282828"/>
          </a:solidFill>
        </p:spPr>
        <p:txBody>
          <a:bodyPr wrap="square" lIns="0" tIns="0" rIns="0" bIns="0" rtlCol="0">
            <a:noAutofit/>
          </a:bodyPr>
          <a:lstStyle/>
          <a:p>
            <a:endParaRPr sz="1266">
              <a:solidFill>
                <a:prstClr val="black"/>
              </a:solidFill>
            </a:endParaRPr>
          </a:p>
        </p:txBody>
      </p:sp>
      <p:sp>
        <p:nvSpPr>
          <p:cNvPr id="104" name="object 104"/>
          <p:cNvSpPr/>
          <p:nvPr/>
        </p:nvSpPr>
        <p:spPr>
          <a:xfrm>
            <a:off x="9250136" y="6259233"/>
            <a:ext cx="55792" cy="0"/>
          </a:xfrm>
          <a:custGeom>
            <a:avLst/>
            <a:gdLst/>
            <a:ahLst/>
            <a:cxnLst/>
            <a:rect l="l" t="t" r="r" b="b"/>
            <a:pathLst>
              <a:path w="79349">
                <a:moveTo>
                  <a:pt x="0" y="0"/>
                </a:moveTo>
                <a:lnTo>
                  <a:pt x="79349" y="0"/>
                </a:lnTo>
              </a:path>
            </a:pathLst>
          </a:custGeom>
          <a:ln w="43903">
            <a:solidFill>
              <a:srgbClr val="282828"/>
            </a:solidFill>
          </a:ln>
        </p:spPr>
        <p:txBody>
          <a:bodyPr wrap="square" lIns="0" tIns="0" rIns="0" bIns="0" rtlCol="0">
            <a:noAutofit/>
          </a:bodyPr>
          <a:lstStyle/>
          <a:p>
            <a:endParaRPr sz="1266">
              <a:solidFill>
                <a:prstClr val="black"/>
              </a:solidFill>
            </a:endParaRPr>
          </a:p>
        </p:txBody>
      </p:sp>
      <p:sp>
        <p:nvSpPr>
          <p:cNvPr id="105" name="object 105"/>
          <p:cNvSpPr/>
          <p:nvPr/>
        </p:nvSpPr>
        <p:spPr>
          <a:xfrm>
            <a:off x="8407273" y="6156517"/>
            <a:ext cx="904131" cy="87859"/>
          </a:xfrm>
          <a:custGeom>
            <a:avLst/>
            <a:gdLst/>
            <a:ahLst/>
            <a:cxnLst/>
            <a:rect l="l" t="t" r="r" b="b"/>
            <a:pathLst>
              <a:path w="1285875" h="124955">
                <a:moveTo>
                  <a:pt x="1285875" y="124955"/>
                </a:moveTo>
                <a:lnTo>
                  <a:pt x="1285836" y="0"/>
                </a:lnTo>
                <a:lnTo>
                  <a:pt x="0" y="0"/>
                </a:lnTo>
                <a:lnTo>
                  <a:pt x="0" y="124955"/>
                </a:lnTo>
                <a:lnTo>
                  <a:pt x="1285875" y="124955"/>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06" name="object 106"/>
          <p:cNvSpPr/>
          <p:nvPr/>
        </p:nvSpPr>
        <p:spPr>
          <a:xfrm>
            <a:off x="8407273" y="6156517"/>
            <a:ext cx="904131" cy="87859"/>
          </a:xfrm>
          <a:custGeom>
            <a:avLst/>
            <a:gdLst/>
            <a:ahLst/>
            <a:cxnLst/>
            <a:rect l="l" t="t" r="r" b="b"/>
            <a:pathLst>
              <a:path w="1285875" h="124955">
                <a:moveTo>
                  <a:pt x="1285875" y="124955"/>
                </a:moveTo>
                <a:lnTo>
                  <a:pt x="0" y="124955"/>
                </a:lnTo>
                <a:lnTo>
                  <a:pt x="0" y="0"/>
                </a:lnTo>
                <a:lnTo>
                  <a:pt x="1285836" y="0"/>
                </a:lnTo>
                <a:lnTo>
                  <a:pt x="1285875" y="124955"/>
                </a:lnTo>
                <a:close/>
              </a:path>
            </a:pathLst>
          </a:custGeom>
          <a:ln w="927">
            <a:solidFill>
              <a:srgbClr val="96989B"/>
            </a:solidFill>
          </a:ln>
        </p:spPr>
        <p:txBody>
          <a:bodyPr wrap="square" lIns="0" tIns="0" rIns="0" bIns="0" rtlCol="0">
            <a:noAutofit/>
          </a:bodyPr>
          <a:lstStyle/>
          <a:p>
            <a:endParaRPr sz="1266">
              <a:solidFill>
                <a:prstClr val="black"/>
              </a:solidFill>
            </a:endParaRPr>
          </a:p>
        </p:txBody>
      </p:sp>
      <p:sp>
        <p:nvSpPr>
          <p:cNvPr id="107" name="object 107"/>
          <p:cNvSpPr/>
          <p:nvPr/>
        </p:nvSpPr>
        <p:spPr>
          <a:xfrm>
            <a:off x="9043136" y="6162136"/>
            <a:ext cx="61338" cy="82108"/>
          </a:xfrm>
          <a:custGeom>
            <a:avLst/>
            <a:gdLst/>
            <a:ahLst/>
            <a:cxnLst/>
            <a:rect l="l" t="t" r="r" b="b"/>
            <a:pathLst>
              <a:path w="87236" h="116776">
                <a:moveTo>
                  <a:pt x="87236" y="116776"/>
                </a:moveTo>
                <a:lnTo>
                  <a:pt x="87236" y="0"/>
                </a:lnTo>
                <a:lnTo>
                  <a:pt x="0" y="0"/>
                </a:lnTo>
                <a:lnTo>
                  <a:pt x="0" y="116776"/>
                </a:lnTo>
                <a:lnTo>
                  <a:pt x="87236" y="116776"/>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08" name="object 108"/>
          <p:cNvSpPr/>
          <p:nvPr/>
        </p:nvSpPr>
        <p:spPr>
          <a:xfrm>
            <a:off x="9050599" y="6181876"/>
            <a:ext cx="17609" cy="33057"/>
          </a:xfrm>
          <a:custGeom>
            <a:avLst/>
            <a:gdLst/>
            <a:ahLst/>
            <a:cxnLst/>
            <a:rect l="l" t="t" r="r" b="b"/>
            <a:pathLst>
              <a:path w="25044" h="47015">
                <a:moveTo>
                  <a:pt x="25044" y="42735"/>
                </a:moveTo>
                <a:lnTo>
                  <a:pt x="25044" y="1943"/>
                </a:lnTo>
                <a:lnTo>
                  <a:pt x="20764" y="0"/>
                </a:lnTo>
                <a:lnTo>
                  <a:pt x="1917" y="0"/>
                </a:lnTo>
                <a:lnTo>
                  <a:pt x="0" y="4292"/>
                </a:lnTo>
                <a:lnTo>
                  <a:pt x="0" y="45110"/>
                </a:lnTo>
                <a:lnTo>
                  <a:pt x="4267" y="47015"/>
                </a:lnTo>
                <a:lnTo>
                  <a:pt x="23101" y="47015"/>
                </a:lnTo>
                <a:lnTo>
                  <a:pt x="25044"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09" name="object 109"/>
          <p:cNvSpPr/>
          <p:nvPr/>
        </p:nvSpPr>
        <p:spPr>
          <a:xfrm>
            <a:off x="8895923" y="6181876"/>
            <a:ext cx="142937" cy="33057"/>
          </a:xfrm>
          <a:custGeom>
            <a:avLst/>
            <a:gdLst/>
            <a:ahLst/>
            <a:cxnLst/>
            <a:rect l="l" t="t" r="r" b="b"/>
            <a:pathLst>
              <a:path w="203288" h="47015">
                <a:moveTo>
                  <a:pt x="203288" y="42735"/>
                </a:moveTo>
                <a:lnTo>
                  <a:pt x="203288" y="1943"/>
                </a:lnTo>
                <a:lnTo>
                  <a:pt x="199008" y="0"/>
                </a:lnTo>
                <a:lnTo>
                  <a:pt x="1993" y="0"/>
                </a:lnTo>
                <a:lnTo>
                  <a:pt x="0" y="4292"/>
                </a:lnTo>
                <a:lnTo>
                  <a:pt x="0" y="45110"/>
                </a:lnTo>
                <a:lnTo>
                  <a:pt x="4317" y="47015"/>
                </a:lnTo>
                <a:lnTo>
                  <a:pt x="201358" y="47015"/>
                </a:lnTo>
                <a:lnTo>
                  <a:pt x="203288"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10" name="object 110"/>
          <p:cNvSpPr/>
          <p:nvPr/>
        </p:nvSpPr>
        <p:spPr>
          <a:xfrm>
            <a:off x="8681261" y="6181876"/>
            <a:ext cx="142928" cy="33057"/>
          </a:xfrm>
          <a:custGeom>
            <a:avLst/>
            <a:gdLst/>
            <a:ahLst/>
            <a:cxnLst/>
            <a:rect l="l" t="t" r="r" b="b"/>
            <a:pathLst>
              <a:path w="203276" h="47015">
                <a:moveTo>
                  <a:pt x="203276" y="42735"/>
                </a:moveTo>
                <a:lnTo>
                  <a:pt x="203276" y="1943"/>
                </a:lnTo>
                <a:lnTo>
                  <a:pt x="198970" y="0"/>
                </a:lnTo>
                <a:lnTo>
                  <a:pt x="1955" y="0"/>
                </a:lnTo>
                <a:lnTo>
                  <a:pt x="0" y="4292"/>
                </a:lnTo>
                <a:lnTo>
                  <a:pt x="0" y="45110"/>
                </a:lnTo>
                <a:lnTo>
                  <a:pt x="4317" y="47015"/>
                </a:lnTo>
                <a:lnTo>
                  <a:pt x="201345" y="47015"/>
                </a:lnTo>
                <a:lnTo>
                  <a:pt x="203276"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11" name="object 111"/>
          <p:cNvSpPr/>
          <p:nvPr/>
        </p:nvSpPr>
        <p:spPr>
          <a:xfrm>
            <a:off x="8421495" y="6181876"/>
            <a:ext cx="188461" cy="33057"/>
          </a:xfrm>
          <a:custGeom>
            <a:avLst/>
            <a:gdLst/>
            <a:ahLst/>
            <a:cxnLst/>
            <a:rect l="l" t="t" r="r" b="b"/>
            <a:pathLst>
              <a:path w="268033" h="47015">
                <a:moveTo>
                  <a:pt x="268033" y="42735"/>
                </a:moveTo>
                <a:lnTo>
                  <a:pt x="268033" y="1943"/>
                </a:lnTo>
                <a:lnTo>
                  <a:pt x="263715" y="0"/>
                </a:lnTo>
                <a:lnTo>
                  <a:pt x="1943" y="0"/>
                </a:lnTo>
                <a:lnTo>
                  <a:pt x="0" y="4292"/>
                </a:lnTo>
                <a:lnTo>
                  <a:pt x="0" y="45110"/>
                </a:lnTo>
                <a:lnTo>
                  <a:pt x="4305" y="47015"/>
                </a:lnTo>
                <a:lnTo>
                  <a:pt x="266077" y="47015"/>
                </a:lnTo>
                <a:lnTo>
                  <a:pt x="268033"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12" name="object 112"/>
          <p:cNvSpPr/>
          <p:nvPr/>
        </p:nvSpPr>
        <p:spPr>
          <a:xfrm>
            <a:off x="9079917" y="6181876"/>
            <a:ext cx="17627" cy="33057"/>
          </a:xfrm>
          <a:custGeom>
            <a:avLst/>
            <a:gdLst/>
            <a:ahLst/>
            <a:cxnLst/>
            <a:rect l="l" t="t" r="r" b="b"/>
            <a:pathLst>
              <a:path w="25069" h="47015">
                <a:moveTo>
                  <a:pt x="25069" y="42735"/>
                </a:moveTo>
                <a:lnTo>
                  <a:pt x="25069" y="1943"/>
                </a:lnTo>
                <a:lnTo>
                  <a:pt x="20751" y="0"/>
                </a:lnTo>
                <a:lnTo>
                  <a:pt x="1955" y="0"/>
                </a:lnTo>
                <a:lnTo>
                  <a:pt x="0" y="4292"/>
                </a:lnTo>
                <a:lnTo>
                  <a:pt x="0" y="45110"/>
                </a:lnTo>
                <a:lnTo>
                  <a:pt x="4318" y="47015"/>
                </a:lnTo>
                <a:lnTo>
                  <a:pt x="23114" y="47015"/>
                </a:lnTo>
                <a:lnTo>
                  <a:pt x="25069"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13" name="object 113"/>
          <p:cNvSpPr/>
          <p:nvPr/>
        </p:nvSpPr>
        <p:spPr>
          <a:xfrm>
            <a:off x="8828753" y="6162136"/>
            <a:ext cx="61311" cy="82108"/>
          </a:xfrm>
          <a:custGeom>
            <a:avLst/>
            <a:gdLst/>
            <a:ahLst/>
            <a:cxnLst/>
            <a:rect l="l" t="t" r="r" b="b"/>
            <a:pathLst>
              <a:path w="87198" h="116776">
                <a:moveTo>
                  <a:pt x="87198" y="116776"/>
                </a:moveTo>
                <a:lnTo>
                  <a:pt x="87198" y="0"/>
                </a:lnTo>
                <a:lnTo>
                  <a:pt x="0" y="0"/>
                </a:lnTo>
                <a:lnTo>
                  <a:pt x="0" y="116776"/>
                </a:lnTo>
                <a:lnTo>
                  <a:pt x="87198" y="116776"/>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14" name="object 114"/>
          <p:cNvSpPr/>
          <p:nvPr/>
        </p:nvSpPr>
        <p:spPr>
          <a:xfrm>
            <a:off x="8836208" y="6181876"/>
            <a:ext cx="17600" cy="33057"/>
          </a:xfrm>
          <a:custGeom>
            <a:avLst/>
            <a:gdLst/>
            <a:ahLst/>
            <a:cxnLst/>
            <a:rect l="l" t="t" r="r" b="b"/>
            <a:pathLst>
              <a:path w="25031" h="47015">
                <a:moveTo>
                  <a:pt x="25031" y="42735"/>
                </a:moveTo>
                <a:lnTo>
                  <a:pt x="25031" y="1943"/>
                </a:lnTo>
                <a:lnTo>
                  <a:pt x="20726" y="0"/>
                </a:lnTo>
                <a:lnTo>
                  <a:pt x="1955" y="0"/>
                </a:lnTo>
                <a:lnTo>
                  <a:pt x="0" y="4292"/>
                </a:lnTo>
                <a:lnTo>
                  <a:pt x="0" y="45110"/>
                </a:lnTo>
                <a:lnTo>
                  <a:pt x="4330" y="47015"/>
                </a:lnTo>
                <a:lnTo>
                  <a:pt x="23114" y="47015"/>
                </a:lnTo>
                <a:lnTo>
                  <a:pt x="25031"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15" name="object 115"/>
          <p:cNvSpPr/>
          <p:nvPr/>
        </p:nvSpPr>
        <p:spPr>
          <a:xfrm>
            <a:off x="8865544" y="6181876"/>
            <a:ext cx="17600" cy="33057"/>
          </a:xfrm>
          <a:custGeom>
            <a:avLst/>
            <a:gdLst/>
            <a:ahLst/>
            <a:cxnLst/>
            <a:rect l="l" t="t" r="r" b="b"/>
            <a:pathLst>
              <a:path w="25031" h="47015">
                <a:moveTo>
                  <a:pt x="25031" y="42735"/>
                </a:moveTo>
                <a:lnTo>
                  <a:pt x="25031" y="1943"/>
                </a:lnTo>
                <a:lnTo>
                  <a:pt x="20726" y="0"/>
                </a:lnTo>
                <a:lnTo>
                  <a:pt x="1955" y="0"/>
                </a:lnTo>
                <a:lnTo>
                  <a:pt x="0" y="4292"/>
                </a:lnTo>
                <a:lnTo>
                  <a:pt x="0" y="45110"/>
                </a:lnTo>
                <a:lnTo>
                  <a:pt x="4279" y="47015"/>
                </a:lnTo>
                <a:lnTo>
                  <a:pt x="23114" y="47015"/>
                </a:lnTo>
                <a:lnTo>
                  <a:pt x="25031"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16" name="object 116"/>
          <p:cNvSpPr/>
          <p:nvPr/>
        </p:nvSpPr>
        <p:spPr>
          <a:xfrm>
            <a:off x="8614020" y="6164262"/>
            <a:ext cx="61338" cy="79983"/>
          </a:xfrm>
          <a:custGeom>
            <a:avLst/>
            <a:gdLst/>
            <a:ahLst/>
            <a:cxnLst/>
            <a:rect l="l" t="t" r="r" b="b"/>
            <a:pathLst>
              <a:path w="87236" h="113753">
                <a:moveTo>
                  <a:pt x="87236" y="113753"/>
                </a:moveTo>
                <a:lnTo>
                  <a:pt x="87236" y="0"/>
                </a:lnTo>
                <a:lnTo>
                  <a:pt x="0" y="0"/>
                </a:lnTo>
                <a:lnTo>
                  <a:pt x="0" y="113753"/>
                </a:lnTo>
                <a:lnTo>
                  <a:pt x="87236" y="113753"/>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17" name="object 117"/>
          <p:cNvSpPr/>
          <p:nvPr/>
        </p:nvSpPr>
        <p:spPr>
          <a:xfrm>
            <a:off x="8621485" y="6181876"/>
            <a:ext cx="17600" cy="33057"/>
          </a:xfrm>
          <a:custGeom>
            <a:avLst/>
            <a:gdLst/>
            <a:ahLst/>
            <a:cxnLst/>
            <a:rect l="l" t="t" r="r" b="b"/>
            <a:pathLst>
              <a:path w="25031" h="47015">
                <a:moveTo>
                  <a:pt x="25031" y="42735"/>
                </a:moveTo>
                <a:lnTo>
                  <a:pt x="25031" y="1943"/>
                </a:lnTo>
                <a:lnTo>
                  <a:pt x="20713" y="0"/>
                </a:lnTo>
                <a:lnTo>
                  <a:pt x="1943" y="0"/>
                </a:lnTo>
                <a:lnTo>
                  <a:pt x="0" y="4292"/>
                </a:lnTo>
                <a:lnTo>
                  <a:pt x="0" y="45110"/>
                </a:lnTo>
                <a:lnTo>
                  <a:pt x="4292" y="47015"/>
                </a:lnTo>
                <a:lnTo>
                  <a:pt x="23114" y="47015"/>
                </a:lnTo>
                <a:lnTo>
                  <a:pt x="25031"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18" name="object 118"/>
          <p:cNvSpPr/>
          <p:nvPr/>
        </p:nvSpPr>
        <p:spPr>
          <a:xfrm>
            <a:off x="8650827" y="6181876"/>
            <a:ext cx="17573" cy="33057"/>
          </a:xfrm>
          <a:custGeom>
            <a:avLst/>
            <a:gdLst/>
            <a:ahLst/>
            <a:cxnLst/>
            <a:rect l="l" t="t" r="r" b="b"/>
            <a:pathLst>
              <a:path w="24993" h="47015">
                <a:moveTo>
                  <a:pt x="24993" y="42735"/>
                </a:moveTo>
                <a:lnTo>
                  <a:pt x="24993" y="1943"/>
                </a:lnTo>
                <a:lnTo>
                  <a:pt x="20726" y="0"/>
                </a:lnTo>
                <a:lnTo>
                  <a:pt x="1930" y="0"/>
                </a:lnTo>
                <a:lnTo>
                  <a:pt x="0" y="4292"/>
                </a:lnTo>
                <a:lnTo>
                  <a:pt x="0" y="45110"/>
                </a:lnTo>
                <a:lnTo>
                  <a:pt x="4279" y="47015"/>
                </a:lnTo>
                <a:lnTo>
                  <a:pt x="23075" y="47015"/>
                </a:lnTo>
                <a:lnTo>
                  <a:pt x="24993"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19" name="object 119"/>
          <p:cNvSpPr/>
          <p:nvPr/>
        </p:nvSpPr>
        <p:spPr>
          <a:xfrm>
            <a:off x="9020446" y="6222242"/>
            <a:ext cx="15895" cy="15109"/>
          </a:xfrm>
          <a:custGeom>
            <a:avLst/>
            <a:gdLst/>
            <a:ahLst/>
            <a:cxnLst/>
            <a:rect l="l" t="t" r="r" b="b"/>
            <a:pathLst>
              <a:path w="22605" h="21488">
                <a:moveTo>
                  <a:pt x="850" y="14109"/>
                </a:moveTo>
                <a:lnTo>
                  <a:pt x="1435" y="16002"/>
                </a:lnTo>
                <a:lnTo>
                  <a:pt x="4457" y="21488"/>
                </a:lnTo>
                <a:lnTo>
                  <a:pt x="16268" y="21488"/>
                </a:lnTo>
                <a:lnTo>
                  <a:pt x="19596" y="18097"/>
                </a:lnTo>
                <a:lnTo>
                  <a:pt x="20929" y="15201"/>
                </a:lnTo>
                <a:lnTo>
                  <a:pt x="22605" y="11455"/>
                </a:lnTo>
                <a:lnTo>
                  <a:pt x="21589" y="8140"/>
                </a:lnTo>
                <a:lnTo>
                  <a:pt x="5651" y="8140"/>
                </a:lnTo>
                <a:lnTo>
                  <a:pt x="7226" y="4699"/>
                </a:lnTo>
                <a:lnTo>
                  <a:pt x="14439" y="4699"/>
                </a:lnTo>
                <a:lnTo>
                  <a:pt x="15925" y="6985"/>
                </a:lnTo>
                <a:lnTo>
                  <a:pt x="21208" y="6985"/>
                </a:lnTo>
                <a:lnTo>
                  <a:pt x="18846" y="0"/>
                </a:lnTo>
                <a:lnTo>
                  <a:pt x="5270" y="0"/>
                </a:lnTo>
                <a:lnTo>
                  <a:pt x="1816" y="4368"/>
                </a:lnTo>
                <a:lnTo>
                  <a:pt x="838" y="7416"/>
                </a:lnTo>
                <a:lnTo>
                  <a:pt x="0" y="10248"/>
                </a:lnTo>
                <a:lnTo>
                  <a:pt x="546" y="12903"/>
                </a:lnTo>
                <a:lnTo>
                  <a:pt x="16802" y="12903"/>
                </a:lnTo>
                <a:lnTo>
                  <a:pt x="15468" y="16802"/>
                </a:lnTo>
                <a:lnTo>
                  <a:pt x="7759" y="16802"/>
                </a:lnTo>
                <a:lnTo>
                  <a:pt x="6134" y="14109"/>
                </a:lnTo>
                <a:lnTo>
                  <a:pt x="850" y="14109"/>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20" name="object 120"/>
          <p:cNvSpPr/>
          <p:nvPr/>
        </p:nvSpPr>
        <p:spPr>
          <a:xfrm>
            <a:off x="8806421" y="6222242"/>
            <a:ext cx="15903" cy="15109"/>
          </a:xfrm>
          <a:custGeom>
            <a:avLst/>
            <a:gdLst/>
            <a:ahLst/>
            <a:cxnLst/>
            <a:rect l="l" t="t" r="r" b="b"/>
            <a:pathLst>
              <a:path w="22618" h="21488">
                <a:moveTo>
                  <a:pt x="889" y="14109"/>
                </a:moveTo>
                <a:lnTo>
                  <a:pt x="1447" y="16002"/>
                </a:lnTo>
                <a:lnTo>
                  <a:pt x="4445" y="21488"/>
                </a:lnTo>
                <a:lnTo>
                  <a:pt x="16243" y="21488"/>
                </a:lnTo>
                <a:lnTo>
                  <a:pt x="19608" y="18097"/>
                </a:lnTo>
                <a:lnTo>
                  <a:pt x="20916" y="15201"/>
                </a:lnTo>
                <a:lnTo>
                  <a:pt x="22618" y="11455"/>
                </a:lnTo>
                <a:lnTo>
                  <a:pt x="21590" y="8140"/>
                </a:lnTo>
                <a:lnTo>
                  <a:pt x="5664" y="8140"/>
                </a:lnTo>
                <a:lnTo>
                  <a:pt x="7200" y="4699"/>
                </a:lnTo>
                <a:lnTo>
                  <a:pt x="14414" y="4699"/>
                </a:lnTo>
                <a:lnTo>
                  <a:pt x="15938" y="6985"/>
                </a:lnTo>
                <a:lnTo>
                  <a:pt x="21221" y="6985"/>
                </a:lnTo>
                <a:lnTo>
                  <a:pt x="18846" y="0"/>
                </a:lnTo>
                <a:lnTo>
                  <a:pt x="5270" y="0"/>
                </a:lnTo>
                <a:lnTo>
                  <a:pt x="1790" y="4368"/>
                </a:lnTo>
                <a:lnTo>
                  <a:pt x="850" y="7416"/>
                </a:lnTo>
                <a:lnTo>
                  <a:pt x="0" y="10248"/>
                </a:lnTo>
                <a:lnTo>
                  <a:pt x="546" y="12903"/>
                </a:lnTo>
                <a:lnTo>
                  <a:pt x="16789" y="12903"/>
                </a:lnTo>
                <a:lnTo>
                  <a:pt x="15468" y="16802"/>
                </a:lnTo>
                <a:lnTo>
                  <a:pt x="7772" y="16802"/>
                </a:lnTo>
                <a:lnTo>
                  <a:pt x="6134" y="14109"/>
                </a:lnTo>
                <a:lnTo>
                  <a:pt x="889" y="14109"/>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21" name="object 121"/>
          <p:cNvSpPr/>
          <p:nvPr/>
        </p:nvSpPr>
        <p:spPr>
          <a:xfrm>
            <a:off x="8591328" y="6222242"/>
            <a:ext cx="15895" cy="15109"/>
          </a:xfrm>
          <a:custGeom>
            <a:avLst/>
            <a:gdLst/>
            <a:ahLst/>
            <a:cxnLst/>
            <a:rect l="l" t="t" r="r" b="b"/>
            <a:pathLst>
              <a:path w="22605" h="21488">
                <a:moveTo>
                  <a:pt x="876" y="14109"/>
                </a:moveTo>
                <a:lnTo>
                  <a:pt x="1435" y="16002"/>
                </a:lnTo>
                <a:lnTo>
                  <a:pt x="4470" y="21488"/>
                </a:lnTo>
                <a:lnTo>
                  <a:pt x="16255" y="21488"/>
                </a:lnTo>
                <a:lnTo>
                  <a:pt x="19621" y="18097"/>
                </a:lnTo>
                <a:lnTo>
                  <a:pt x="20916" y="15201"/>
                </a:lnTo>
                <a:lnTo>
                  <a:pt x="22605" y="11455"/>
                </a:lnTo>
                <a:lnTo>
                  <a:pt x="21577" y="8140"/>
                </a:lnTo>
                <a:lnTo>
                  <a:pt x="5651" y="8140"/>
                </a:lnTo>
                <a:lnTo>
                  <a:pt x="7213" y="4699"/>
                </a:lnTo>
                <a:lnTo>
                  <a:pt x="14439" y="4699"/>
                </a:lnTo>
                <a:lnTo>
                  <a:pt x="15938" y="6985"/>
                </a:lnTo>
                <a:lnTo>
                  <a:pt x="21208" y="6985"/>
                </a:lnTo>
                <a:lnTo>
                  <a:pt x="18846" y="0"/>
                </a:lnTo>
                <a:lnTo>
                  <a:pt x="5257" y="0"/>
                </a:lnTo>
                <a:lnTo>
                  <a:pt x="1803" y="4368"/>
                </a:lnTo>
                <a:lnTo>
                  <a:pt x="876" y="7416"/>
                </a:lnTo>
                <a:lnTo>
                  <a:pt x="0" y="10248"/>
                </a:lnTo>
                <a:lnTo>
                  <a:pt x="546" y="12903"/>
                </a:lnTo>
                <a:lnTo>
                  <a:pt x="16814" y="12903"/>
                </a:lnTo>
                <a:lnTo>
                  <a:pt x="15493" y="16802"/>
                </a:lnTo>
                <a:lnTo>
                  <a:pt x="7772" y="16802"/>
                </a:lnTo>
                <a:lnTo>
                  <a:pt x="6159" y="14109"/>
                </a:lnTo>
                <a:lnTo>
                  <a:pt x="876" y="14109"/>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22" name="object 122"/>
          <p:cNvSpPr/>
          <p:nvPr/>
        </p:nvSpPr>
        <p:spPr>
          <a:xfrm>
            <a:off x="9112505" y="6181876"/>
            <a:ext cx="183585" cy="33057"/>
          </a:xfrm>
          <a:custGeom>
            <a:avLst/>
            <a:gdLst/>
            <a:ahLst/>
            <a:cxnLst/>
            <a:rect l="l" t="t" r="r" b="b"/>
            <a:pathLst>
              <a:path w="261099" h="47015">
                <a:moveTo>
                  <a:pt x="261099" y="42735"/>
                </a:moveTo>
                <a:lnTo>
                  <a:pt x="261099" y="1943"/>
                </a:lnTo>
                <a:lnTo>
                  <a:pt x="256793" y="0"/>
                </a:lnTo>
                <a:lnTo>
                  <a:pt x="1943" y="0"/>
                </a:lnTo>
                <a:lnTo>
                  <a:pt x="0" y="4292"/>
                </a:lnTo>
                <a:lnTo>
                  <a:pt x="0" y="45110"/>
                </a:lnTo>
                <a:lnTo>
                  <a:pt x="4292" y="47015"/>
                </a:lnTo>
                <a:lnTo>
                  <a:pt x="259181" y="47015"/>
                </a:lnTo>
                <a:lnTo>
                  <a:pt x="261099"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23" name="object 123"/>
          <p:cNvSpPr/>
          <p:nvPr/>
        </p:nvSpPr>
        <p:spPr>
          <a:xfrm>
            <a:off x="8605073" y="6254076"/>
            <a:ext cx="505715" cy="0"/>
          </a:xfrm>
          <a:custGeom>
            <a:avLst/>
            <a:gdLst/>
            <a:ahLst/>
            <a:cxnLst/>
            <a:rect l="l" t="t" r="r" b="b"/>
            <a:pathLst>
              <a:path w="719239">
                <a:moveTo>
                  <a:pt x="0" y="0"/>
                </a:moveTo>
                <a:lnTo>
                  <a:pt x="719239" y="0"/>
                </a:lnTo>
              </a:path>
            </a:pathLst>
          </a:custGeom>
          <a:ln w="29235">
            <a:solidFill>
              <a:srgbClr val="282828"/>
            </a:solidFill>
          </a:ln>
        </p:spPr>
        <p:txBody>
          <a:bodyPr wrap="square" lIns="0" tIns="0" rIns="0" bIns="0" rtlCol="0">
            <a:noAutofit/>
          </a:bodyPr>
          <a:lstStyle/>
          <a:p>
            <a:endParaRPr sz="1266">
              <a:solidFill>
                <a:prstClr val="black"/>
              </a:solidFill>
            </a:endParaRPr>
          </a:p>
        </p:txBody>
      </p:sp>
      <p:sp>
        <p:nvSpPr>
          <p:cNvPr id="124" name="object 124"/>
          <p:cNvSpPr/>
          <p:nvPr/>
        </p:nvSpPr>
        <p:spPr>
          <a:xfrm>
            <a:off x="8406976" y="6259233"/>
            <a:ext cx="54766" cy="0"/>
          </a:xfrm>
          <a:custGeom>
            <a:avLst/>
            <a:gdLst/>
            <a:ahLst/>
            <a:cxnLst/>
            <a:rect l="l" t="t" r="r" b="b"/>
            <a:pathLst>
              <a:path w="77889">
                <a:moveTo>
                  <a:pt x="0" y="0"/>
                </a:moveTo>
                <a:lnTo>
                  <a:pt x="77889" y="0"/>
                </a:lnTo>
              </a:path>
            </a:pathLst>
          </a:custGeom>
          <a:ln w="43903">
            <a:solidFill>
              <a:srgbClr val="282828"/>
            </a:solidFill>
          </a:ln>
        </p:spPr>
        <p:txBody>
          <a:bodyPr wrap="square" lIns="0" tIns="0" rIns="0" bIns="0" rtlCol="0">
            <a:noAutofit/>
          </a:bodyPr>
          <a:lstStyle/>
          <a:p>
            <a:endParaRPr sz="1266">
              <a:solidFill>
                <a:prstClr val="black"/>
              </a:solidFill>
            </a:endParaRPr>
          </a:p>
        </p:txBody>
      </p:sp>
      <p:sp>
        <p:nvSpPr>
          <p:cNvPr id="125" name="object 125"/>
          <p:cNvSpPr/>
          <p:nvPr/>
        </p:nvSpPr>
        <p:spPr>
          <a:xfrm>
            <a:off x="9253261" y="6273212"/>
            <a:ext cx="19779" cy="0"/>
          </a:xfrm>
          <a:custGeom>
            <a:avLst/>
            <a:gdLst/>
            <a:ahLst/>
            <a:cxnLst/>
            <a:rect l="l" t="t" r="r" b="b"/>
            <a:pathLst>
              <a:path w="28130">
                <a:moveTo>
                  <a:pt x="0" y="0"/>
                </a:moveTo>
                <a:lnTo>
                  <a:pt x="28130" y="0"/>
                </a:lnTo>
              </a:path>
            </a:pathLst>
          </a:custGeom>
          <a:ln w="21132">
            <a:solidFill>
              <a:srgbClr val="282828"/>
            </a:solidFill>
          </a:ln>
        </p:spPr>
        <p:txBody>
          <a:bodyPr wrap="square" lIns="0" tIns="0" rIns="0" bIns="0" rtlCol="0">
            <a:noAutofit/>
          </a:bodyPr>
          <a:lstStyle/>
          <a:p>
            <a:endParaRPr sz="1266">
              <a:solidFill>
                <a:prstClr val="black"/>
              </a:solidFill>
            </a:endParaRPr>
          </a:p>
        </p:txBody>
      </p:sp>
      <p:sp>
        <p:nvSpPr>
          <p:cNvPr id="126" name="object 126"/>
          <p:cNvSpPr/>
          <p:nvPr/>
        </p:nvSpPr>
        <p:spPr>
          <a:xfrm>
            <a:off x="8406934" y="6146028"/>
            <a:ext cx="904809" cy="11137"/>
          </a:xfrm>
          <a:custGeom>
            <a:avLst/>
            <a:gdLst/>
            <a:ahLst/>
            <a:cxnLst/>
            <a:rect l="l" t="t" r="r" b="b"/>
            <a:pathLst>
              <a:path w="1286840" h="15839">
                <a:moveTo>
                  <a:pt x="1286840" y="15369"/>
                </a:moveTo>
                <a:lnTo>
                  <a:pt x="1286610" y="6814"/>
                </a:lnTo>
                <a:lnTo>
                  <a:pt x="1281253" y="0"/>
                </a:lnTo>
                <a:lnTo>
                  <a:pt x="1261516" y="1043"/>
                </a:lnTo>
                <a:lnTo>
                  <a:pt x="463031" y="1175"/>
                </a:lnTo>
                <a:lnTo>
                  <a:pt x="698" y="1246"/>
                </a:lnTo>
                <a:lnTo>
                  <a:pt x="0" y="15839"/>
                </a:lnTo>
                <a:lnTo>
                  <a:pt x="1286840" y="15369"/>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27" name="object 127"/>
          <p:cNvSpPr/>
          <p:nvPr/>
        </p:nvSpPr>
        <p:spPr>
          <a:xfrm>
            <a:off x="8407065" y="6164516"/>
            <a:ext cx="904434" cy="0"/>
          </a:xfrm>
          <a:custGeom>
            <a:avLst/>
            <a:gdLst/>
            <a:ahLst/>
            <a:cxnLst/>
            <a:rect l="l" t="t" r="r" b="b"/>
            <a:pathLst>
              <a:path w="1286306">
                <a:moveTo>
                  <a:pt x="0" y="0"/>
                </a:moveTo>
                <a:lnTo>
                  <a:pt x="1286306" y="0"/>
                </a:lnTo>
              </a:path>
            </a:pathLst>
          </a:custGeom>
          <a:ln w="8572">
            <a:solidFill>
              <a:srgbClr val="373435"/>
            </a:solidFill>
          </a:ln>
        </p:spPr>
        <p:txBody>
          <a:bodyPr wrap="square" lIns="0" tIns="0" rIns="0" bIns="0" rtlCol="0">
            <a:noAutofit/>
          </a:bodyPr>
          <a:lstStyle/>
          <a:p>
            <a:endParaRPr sz="1266">
              <a:solidFill>
                <a:prstClr val="black"/>
              </a:solidFill>
            </a:endParaRPr>
          </a:p>
        </p:txBody>
      </p:sp>
      <p:sp>
        <p:nvSpPr>
          <p:cNvPr id="128" name="object 128"/>
          <p:cNvSpPr/>
          <p:nvPr/>
        </p:nvSpPr>
        <p:spPr>
          <a:xfrm>
            <a:off x="8406949" y="6169677"/>
            <a:ext cx="904550" cy="0"/>
          </a:xfrm>
          <a:custGeom>
            <a:avLst/>
            <a:gdLst/>
            <a:ahLst/>
            <a:cxnLst/>
            <a:rect l="l" t="t" r="r" b="b"/>
            <a:pathLst>
              <a:path w="1286471">
                <a:moveTo>
                  <a:pt x="0" y="0"/>
                </a:moveTo>
                <a:lnTo>
                  <a:pt x="1286471" y="0"/>
                </a:lnTo>
              </a:path>
            </a:pathLst>
          </a:custGeom>
          <a:ln w="8496">
            <a:solidFill>
              <a:srgbClr val="ED3F37"/>
            </a:solidFill>
          </a:ln>
        </p:spPr>
        <p:txBody>
          <a:bodyPr wrap="square" lIns="0" tIns="0" rIns="0" bIns="0" rtlCol="0">
            <a:noAutofit/>
          </a:bodyPr>
          <a:lstStyle/>
          <a:p>
            <a:endParaRPr sz="1266">
              <a:solidFill>
                <a:prstClr val="black"/>
              </a:solidFill>
            </a:endParaRPr>
          </a:p>
        </p:txBody>
      </p:sp>
      <p:sp>
        <p:nvSpPr>
          <p:cNvPr id="129" name="object 129"/>
          <p:cNvSpPr/>
          <p:nvPr/>
        </p:nvSpPr>
        <p:spPr>
          <a:xfrm>
            <a:off x="8445493" y="6107354"/>
            <a:ext cx="77813" cy="39219"/>
          </a:xfrm>
          <a:custGeom>
            <a:avLst/>
            <a:gdLst/>
            <a:ahLst/>
            <a:cxnLst/>
            <a:rect l="l" t="t" r="r" b="b"/>
            <a:pathLst>
              <a:path w="110667" h="55778">
                <a:moveTo>
                  <a:pt x="101574" y="43065"/>
                </a:moveTo>
                <a:lnTo>
                  <a:pt x="79425" y="55486"/>
                </a:lnTo>
                <a:lnTo>
                  <a:pt x="89446" y="55778"/>
                </a:lnTo>
                <a:lnTo>
                  <a:pt x="110667" y="42443"/>
                </a:lnTo>
                <a:lnTo>
                  <a:pt x="1231" y="0"/>
                </a:lnTo>
                <a:lnTo>
                  <a:pt x="0" y="889"/>
                </a:lnTo>
                <a:lnTo>
                  <a:pt x="101574" y="43065"/>
                </a:lnTo>
                <a:close/>
              </a:path>
            </a:pathLst>
          </a:custGeom>
          <a:solidFill>
            <a:srgbClr val="96989B"/>
          </a:solidFill>
        </p:spPr>
        <p:txBody>
          <a:bodyPr wrap="square" lIns="0" tIns="0" rIns="0" bIns="0" rtlCol="0">
            <a:noAutofit/>
          </a:bodyPr>
          <a:lstStyle/>
          <a:p>
            <a:endParaRPr sz="1266">
              <a:solidFill>
                <a:prstClr val="black"/>
              </a:solidFill>
            </a:endParaRPr>
          </a:p>
        </p:txBody>
      </p:sp>
      <p:sp>
        <p:nvSpPr>
          <p:cNvPr id="130" name="object 130"/>
          <p:cNvSpPr/>
          <p:nvPr/>
        </p:nvSpPr>
        <p:spPr>
          <a:xfrm>
            <a:off x="8461177" y="6259631"/>
            <a:ext cx="15707" cy="26262"/>
          </a:xfrm>
          <a:custGeom>
            <a:avLst/>
            <a:gdLst/>
            <a:ahLst/>
            <a:cxnLst/>
            <a:rect l="l" t="t" r="r" b="b"/>
            <a:pathLst>
              <a:path w="22339" h="37350">
                <a:moveTo>
                  <a:pt x="8432" y="3733"/>
                </a:moveTo>
                <a:lnTo>
                  <a:pt x="22339" y="0"/>
                </a:lnTo>
                <a:lnTo>
                  <a:pt x="812" y="0"/>
                </a:lnTo>
                <a:lnTo>
                  <a:pt x="812" y="19481"/>
                </a:lnTo>
                <a:lnTo>
                  <a:pt x="5803" y="19481"/>
                </a:lnTo>
                <a:lnTo>
                  <a:pt x="8712" y="13436"/>
                </a:lnTo>
                <a:lnTo>
                  <a:pt x="4800" y="15379"/>
                </a:lnTo>
                <a:lnTo>
                  <a:pt x="4800" y="3733"/>
                </a:lnTo>
                <a:lnTo>
                  <a:pt x="8432" y="3733"/>
                </a:lnTo>
                <a:close/>
              </a:path>
              <a:path w="22339" h="37350">
                <a:moveTo>
                  <a:pt x="60731" y="11493"/>
                </a:moveTo>
                <a:lnTo>
                  <a:pt x="64185" y="10274"/>
                </a:lnTo>
                <a:lnTo>
                  <a:pt x="66840" y="10782"/>
                </a:lnTo>
                <a:lnTo>
                  <a:pt x="67792" y="14160"/>
                </a:lnTo>
                <a:lnTo>
                  <a:pt x="70231" y="22936"/>
                </a:lnTo>
                <a:lnTo>
                  <a:pt x="61658" y="23596"/>
                </a:lnTo>
                <a:lnTo>
                  <a:pt x="59702" y="27749"/>
                </a:lnTo>
                <a:lnTo>
                  <a:pt x="75272" y="27749"/>
                </a:lnTo>
                <a:lnTo>
                  <a:pt x="80810" y="22974"/>
                </a:lnTo>
                <a:lnTo>
                  <a:pt x="115290" y="22974"/>
                </a:lnTo>
                <a:lnTo>
                  <a:pt x="131381" y="22669"/>
                </a:lnTo>
                <a:lnTo>
                  <a:pt x="136410" y="27482"/>
                </a:lnTo>
                <a:lnTo>
                  <a:pt x="151726" y="27482"/>
                </a:lnTo>
                <a:lnTo>
                  <a:pt x="149961" y="23317"/>
                </a:lnTo>
                <a:lnTo>
                  <a:pt x="139928" y="22326"/>
                </a:lnTo>
                <a:lnTo>
                  <a:pt x="143167" y="13893"/>
                </a:lnTo>
                <a:lnTo>
                  <a:pt x="144462" y="10515"/>
                </a:lnTo>
                <a:lnTo>
                  <a:pt x="147256" y="10299"/>
                </a:lnTo>
                <a:lnTo>
                  <a:pt x="150660" y="11760"/>
                </a:lnTo>
                <a:lnTo>
                  <a:pt x="150317" y="15113"/>
                </a:lnTo>
                <a:lnTo>
                  <a:pt x="154664" y="28361"/>
                </a:lnTo>
                <a:lnTo>
                  <a:pt x="165724" y="36355"/>
                </a:lnTo>
                <a:lnTo>
                  <a:pt x="172669" y="37452"/>
                </a:lnTo>
                <a:lnTo>
                  <a:pt x="178676" y="37452"/>
                </a:lnTo>
                <a:lnTo>
                  <a:pt x="184124" y="35077"/>
                </a:lnTo>
                <a:lnTo>
                  <a:pt x="188125" y="31229"/>
                </a:lnTo>
                <a:lnTo>
                  <a:pt x="192633" y="29743"/>
                </a:lnTo>
                <a:lnTo>
                  <a:pt x="194157" y="28689"/>
                </a:lnTo>
                <a:lnTo>
                  <a:pt x="199085" y="25234"/>
                </a:lnTo>
                <a:lnTo>
                  <a:pt x="199148" y="20828"/>
                </a:lnTo>
                <a:lnTo>
                  <a:pt x="201561" y="20828"/>
                </a:lnTo>
                <a:lnTo>
                  <a:pt x="201561" y="4038"/>
                </a:lnTo>
                <a:lnTo>
                  <a:pt x="204774" y="4038"/>
                </a:lnTo>
                <a:lnTo>
                  <a:pt x="204774" y="-266"/>
                </a:lnTo>
                <a:lnTo>
                  <a:pt x="188810" y="-266"/>
                </a:lnTo>
                <a:lnTo>
                  <a:pt x="184746" y="-4533"/>
                </a:lnTo>
                <a:lnTo>
                  <a:pt x="179044" y="-7213"/>
                </a:lnTo>
                <a:lnTo>
                  <a:pt x="166662" y="-7213"/>
                </a:lnTo>
                <a:lnTo>
                  <a:pt x="161251" y="-4813"/>
                </a:lnTo>
                <a:lnTo>
                  <a:pt x="157238" y="-965"/>
                </a:lnTo>
                <a:lnTo>
                  <a:pt x="150355" y="-1092"/>
                </a:lnTo>
                <a:lnTo>
                  <a:pt x="140931" y="-1092"/>
                </a:lnTo>
                <a:lnTo>
                  <a:pt x="135636" y="6654"/>
                </a:lnTo>
                <a:lnTo>
                  <a:pt x="131127" y="6654"/>
                </a:lnTo>
                <a:lnTo>
                  <a:pt x="131076" y="292"/>
                </a:lnTo>
                <a:lnTo>
                  <a:pt x="127533" y="292"/>
                </a:lnTo>
                <a:lnTo>
                  <a:pt x="127241" y="-4711"/>
                </a:lnTo>
                <a:lnTo>
                  <a:pt x="122212" y="-4711"/>
                </a:lnTo>
                <a:lnTo>
                  <a:pt x="122212" y="-10693"/>
                </a:lnTo>
                <a:lnTo>
                  <a:pt x="205397" y="-10439"/>
                </a:lnTo>
                <a:lnTo>
                  <a:pt x="205397" y="-17602"/>
                </a:lnTo>
                <a:lnTo>
                  <a:pt x="0" y="-17868"/>
                </a:lnTo>
                <a:lnTo>
                  <a:pt x="0" y="-10693"/>
                </a:lnTo>
                <a:lnTo>
                  <a:pt x="88188" y="-10693"/>
                </a:lnTo>
                <a:lnTo>
                  <a:pt x="88188" y="-5067"/>
                </a:lnTo>
                <a:lnTo>
                  <a:pt x="81127" y="-5067"/>
                </a:lnTo>
                <a:lnTo>
                  <a:pt x="81127" y="6946"/>
                </a:lnTo>
                <a:lnTo>
                  <a:pt x="76111" y="6946"/>
                </a:lnTo>
                <a:lnTo>
                  <a:pt x="70281" y="-812"/>
                </a:lnTo>
                <a:lnTo>
                  <a:pt x="54457" y="-736"/>
                </a:lnTo>
                <a:lnTo>
                  <a:pt x="50444" y="-4737"/>
                </a:lnTo>
                <a:lnTo>
                  <a:pt x="44869" y="-7213"/>
                </a:lnTo>
                <a:lnTo>
                  <a:pt x="32245" y="-7213"/>
                </a:lnTo>
                <a:lnTo>
                  <a:pt x="26454" y="-4432"/>
                </a:lnTo>
                <a:lnTo>
                  <a:pt x="22339" y="0"/>
                </a:lnTo>
                <a:lnTo>
                  <a:pt x="8432" y="3733"/>
                </a:lnTo>
                <a:lnTo>
                  <a:pt x="8712" y="13436"/>
                </a:lnTo>
                <a:lnTo>
                  <a:pt x="5803" y="19481"/>
                </a:lnTo>
                <a:lnTo>
                  <a:pt x="10795" y="16433"/>
                </a:lnTo>
                <a:lnTo>
                  <a:pt x="10274" y="21640"/>
                </a:lnTo>
                <a:lnTo>
                  <a:pt x="14693" y="26911"/>
                </a:lnTo>
                <a:lnTo>
                  <a:pt x="16649" y="29235"/>
                </a:lnTo>
                <a:lnTo>
                  <a:pt x="20421" y="30784"/>
                </a:lnTo>
                <a:lnTo>
                  <a:pt x="24028" y="31826"/>
                </a:lnTo>
                <a:lnTo>
                  <a:pt x="27965" y="35293"/>
                </a:lnTo>
                <a:lnTo>
                  <a:pt x="33070" y="37452"/>
                </a:lnTo>
                <a:lnTo>
                  <a:pt x="38747" y="37452"/>
                </a:lnTo>
                <a:lnTo>
                  <a:pt x="52001" y="33108"/>
                </a:lnTo>
                <a:lnTo>
                  <a:pt x="60010" y="22058"/>
                </a:lnTo>
                <a:lnTo>
                  <a:pt x="61112" y="15113"/>
                </a:lnTo>
                <a:lnTo>
                  <a:pt x="60731" y="11493"/>
                </a:lnTo>
                <a:close/>
              </a:path>
            </a:pathLst>
          </a:custGeom>
          <a:solidFill>
            <a:srgbClr val="282828"/>
          </a:solidFill>
        </p:spPr>
        <p:txBody>
          <a:bodyPr wrap="square" lIns="0" tIns="0" rIns="0" bIns="0" rtlCol="0">
            <a:noAutofit/>
          </a:bodyPr>
          <a:lstStyle/>
          <a:p>
            <a:endParaRPr sz="1266">
              <a:solidFill>
                <a:prstClr val="black"/>
              </a:solidFill>
            </a:endParaRPr>
          </a:p>
        </p:txBody>
      </p:sp>
      <p:sp>
        <p:nvSpPr>
          <p:cNvPr id="131" name="object 131"/>
          <p:cNvSpPr/>
          <p:nvPr/>
        </p:nvSpPr>
        <p:spPr>
          <a:xfrm>
            <a:off x="9106952" y="6259527"/>
            <a:ext cx="15716" cy="26244"/>
          </a:xfrm>
          <a:custGeom>
            <a:avLst/>
            <a:gdLst/>
            <a:ahLst/>
            <a:cxnLst/>
            <a:rect l="l" t="t" r="r" b="b"/>
            <a:pathLst>
              <a:path w="22351" h="37325">
                <a:moveTo>
                  <a:pt x="8407" y="3733"/>
                </a:moveTo>
                <a:lnTo>
                  <a:pt x="22352" y="0"/>
                </a:lnTo>
                <a:lnTo>
                  <a:pt x="825" y="0"/>
                </a:lnTo>
                <a:lnTo>
                  <a:pt x="825" y="19481"/>
                </a:lnTo>
                <a:lnTo>
                  <a:pt x="5791" y="19481"/>
                </a:lnTo>
                <a:lnTo>
                  <a:pt x="8699" y="13436"/>
                </a:lnTo>
                <a:lnTo>
                  <a:pt x="4813" y="15379"/>
                </a:lnTo>
                <a:lnTo>
                  <a:pt x="4813" y="3733"/>
                </a:lnTo>
                <a:lnTo>
                  <a:pt x="8407" y="3733"/>
                </a:lnTo>
                <a:close/>
              </a:path>
              <a:path w="22351" h="37325">
                <a:moveTo>
                  <a:pt x="60731" y="11493"/>
                </a:moveTo>
                <a:lnTo>
                  <a:pt x="64173" y="10274"/>
                </a:lnTo>
                <a:lnTo>
                  <a:pt x="66840" y="10756"/>
                </a:lnTo>
                <a:lnTo>
                  <a:pt x="67779" y="14160"/>
                </a:lnTo>
                <a:lnTo>
                  <a:pt x="70231" y="22948"/>
                </a:lnTo>
                <a:lnTo>
                  <a:pt x="61645" y="23596"/>
                </a:lnTo>
                <a:lnTo>
                  <a:pt x="59715" y="27762"/>
                </a:lnTo>
                <a:lnTo>
                  <a:pt x="75285" y="27762"/>
                </a:lnTo>
                <a:lnTo>
                  <a:pt x="80822" y="22948"/>
                </a:lnTo>
                <a:lnTo>
                  <a:pt x="115277" y="22948"/>
                </a:lnTo>
                <a:lnTo>
                  <a:pt x="131368" y="22682"/>
                </a:lnTo>
                <a:lnTo>
                  <a:pt x="136372" y="27470"/>
                </a:lnTo>
                <a:lnTo>
                  <a:pt x="151714" y="27470"/>
                </a:lnTo>
                <a:lnTo>
                  <a:pt x="149948" y="23304"/>
                </a:lnTo>
                <a:lnTo>
                  <a:pt x="139928" y="22339"/>
                </a:lnTo>
                <a:lnTo>
                  <a:pt x="143179" y="13893"/>
                </a:lnTo>
                <a:lnTo>
                  <a:pt x="144462" y="10515"/>
                </a:lnTo>
                <a:lnTo>
                  <a:pt x="147243" y="10274"/>
                </a:lnTo>
                <a:lnTo>
                  <a:pt x="150660" y="11772"/>
                </a:lnTo>
                <a:lnTo>
                  <a:pt x="150291" y="15138"/>
                </a:lnTo>
                <a:lnTo>
                  <a:pt x="154650" y="28374"/>
                </a:lnTo>
                <a:lnTo>
                  <a:pt x="165716" y="36374"/>
                </a:lnTo>
                <a:lnTo>
                  <a:pt x="172669" y="37477"/>
                </a:lnTo>
                <a:lnTo>
                  <a:pt x="178689" y="37477"/>
                </a:lnTo>
                <a:lnTo>
                  <a:pt x="184111" y="35064"/>
                </a:lnTo>
                <a:lnTo>
                  <a:pt x="188137" y="31216"/>
                </a:lnTo>
                <a:lnTo>
                  <a:pt x="192633" y="29756"/>
                </a:lnTo>
                <a:lnTo>
                  <a:pt x="194157" y="28689"/>
                </a:lnTo>
                <a:lnTo>
                  <a:pt x="199085" y="25234"/>
                </a:lnTo>
                <a:lnTo>
                  <a:pt x="199123" y="20828"/>
                </a:lnTo>
                <a:lnTo>
                  <a:pt x="201549" y="20828"/>
                </a:lnTo>
                <a:lnTo>
                  <a:pt x="201549" y="4025"/>
                </a:lnTo>
                <a:lnTo>
                  <a:pt x="204787" y="4025"/>
                </a:lnTo>
                <a:lnTo>
                  <a:pt x="204787" y="-266"/>
                </a:lnTo>
                <a:lnTo>
                  <a:pt x="188823" y="-266"/>
                </a:lnTo>
                <a:lnTo>
                  <a:pt x="184759" y="-4521"/>
                </a:lnTo>
                <a:lnTo>
                  <a:pt x="179031" y="-7200"/>
                </a:lnTo>
                <a:lnTo>
                  <a:pt x="166662" y="-7200"/>
                </a:lnTo>
                <a:lnTo>
                  <a:pt x="161239" y="-4813"/>
                </a:lnTo>
                <a:lnTo>
                  <a:pt x="157251" y="-977"/>
                </a:lnTo>
                <a:lnTo>
                  <a:pt x="150329" y="-1104"/>
                </a:lnTo>
                <a:lnTo>
                  <a:pt x="140931" y="-1104"/>
                </a:lnTo>
                <a:lnTo>
                  <a:pt x="135648" y="6667"/>
                </a:lnTo>
                <a:lnTo>
                  <a:pt x="131127" y="6667"/>
                </a:lnTo>
                <a:lnTo>
                  <a:pt x="131051" y="292"/>
                </a:lnTo>
                <a:lnTo>
                  <a:pt x="127520" y="292"/>
                </a:lnTo>
                <a:lnTo>
                  <a:pt x="127228" y="-4724"/>
                </a:lnTo>
                <a:lnTo>
                  <a:pt x="122212" y="-4724"/>
                </a:lnTo>
                <a:lnTo>
                  <a:pt x="122212" y="-10693"/>
                </a:lnTo>
                <a:lnTo>
                  <a:pt x="205384" y="-10439"/>
                </a:lnTo>
                <a:lnTo>
                  <a:pt x="205384" y="-17614"/>
                </a:lnTo>
                <a:lnTo>
                  <a:pt x="0" y="-17843"/>
                </a:lnTo>
                <a:lnTo>
                  <a:pt x="0" y="-10693"/>
                </a:lnTo>
                <a:lnTo>
                  <a:pt x="88188" y="-10693"/>
                </a:lnTo>
                <a:lnTo>
                  <a:pt x="88188" y="-5079"/>
                </a:lnTo>
                <a:lnTo>
                  <a:pt x="81114" y="-5079"/>
                </a:lnTo>
                <a:lnTo>
                  <a:pt x="81114" y="6934"/>
                </a:lnTo>
                <a:lnTo>
                  <a:pt x="76098" y="6934"/>
                </a:lnTo>
                <a:lnTo>
                  <a:pt x="70269" y="-812"/>
                </a:lnTo>
                <a:lnTo>
                  <a:pt x="54457" y="-723"/>
                </a:lnTo>
                <a:lnTo>
                  <a:pt x="50419" y="-4724"/>
                </a:lnTo>
                <a:lnTo>
                  <a:pt x="44856" y="-7200"/>
                </a:lnTo>
                <a:lnTo>
                  <a:pt x="32245" y="-7200"/>
                </a:lnTo>
                <a:lnTo>
                  <a:pt x="26428" y="-4406"/>
                </a:lnTo>
                <a:lnTo>
                  <a:pt x="22352" y="0"/>
                </a:lnTo>
                <a:lnTo>
                  <a:pt x="8407" y="3733"/>
                </a:lnTo>
                <a:lnTo>
                  <a:pt x="8699" y="13436"/>
                </a:lnTo>
                <a:lnTo>
                  <a:pt x="5791" y="19481"/>
                </a:lnTo>
                <a:lnTo>
                  <a:pt x="10807" y="16433"/>
                </a:lnTo>
                <a:lnTo>
                  <a:pt x="10248" y="21640"/>
                </a:lnTo>
                <a:lnTo>
                  <a:pt x="14681" y="26911"/>
                </a:lnTo>
                <a:lnTo>
                  <a:pt x="16637" y="29235"/>
                </a:lnTo>
                <a:lnTo>
                  <a:pt x="20396" y="30797"/>
                </a:lnTo>
                <a:lnTo>
                  <a:pt x="24003" y="31813"/>
                </a:lnTo>
                <a:lnTo>
                  <a:pt x="27940" y="35280"/>
                </a:lnTo>
                <a:lnTo>
                  <a:pt x="33070" y="37477"/>
                </a:lnTo>
                <a:lnTo>
                  <a:pt x="38709" y="37477"/>
                </a:lnTo>
                <a:lnTo>
                  <a:pt x="51988" y="33134"/>
                </a:lnTo>
                <a:lnTo>
                  <a:pt x="59994" y="22094"/>
                </a:lnTo>
                <a:lnTo>
                  <a:pt x="61099" y="15138"/>
                </a:lnTo>
                <a:lnTo>
                  <a:pt x="60731" y="11493"/>
                </a:lnTo>
                <a:close/>
              </a:path>
            </a:pathLst>
          </a:custGeom>
          <a:solidFill>
            <a:srgbClr val="282828"/>
          </a:solidFill>
        </p:spPr>
        <p:txBody>
          <a:bodyPr wrap="square" lIns="0" tIns="0" rIns="0" bIns="0" rtlCol="0">
            <a:noAutofit/>
          </a:bodyPr>
          <a:lstStyle/>
          <a:p>
            <a:endParaRPr sz="1266">
              <a:solidFill>
                <a:prstClr val="black"/>
              </a:solidFill>
            </a:endParaRPr>
          </a:p>
        </p:txBody>
      </p:sp>
      <p:sp>
        <p:nvSpPr>
          <p:cNvPr id="132" name="object 132"/>
          <p:cNvSpPr/>
          <p:nvPr/>
        </p:nvSpPr>
        <p:spPr>
          <a:xfrm>
            <a:off x="8320849" y="6259233"/>
            <a:ext cx="55766" cy="0"/>
          </a:xfrm>
          <a:custGeom>
            <a:avLst/>
            <a:gdLst/>
            <a:ahLst/>
            <a:cxnLst/>
            <a:rect l="l" t="t" r="r" b="b"/>
            <a:pathLst>
              <a:path w="79311">
                <a:moveTo>
                  <a:pt x="0" y="0"/>
                </a:moveTo>
                <a:lnTo>
                  <a:pt x="79311" y="0"/>
                </a:lnTo>
              </a:path>
            </a:pathLst>
          </a:custGeom>
          <a:ln w="43903">
            <a:solidFill>
              <a:srgbClr val="282828"/>
            </a:solidFill>
          </a:ln>
        </p:spPr>
        <p:txBody>
          <a:bodyPr wrap="square" lIns="0" tIns="0" rIns="0" bIns="0" rtlCol="0">
            <a:noAutofit/>
          </a:bodyPr>
          <a:lstStyle/>
          <a:p>
            <a:endParaRPr sz="1266">
              <a:solidFill>
                <a:prstClr val="black"/>
              </a:solidFill>
            </a:endParaRPr>
          </a:p>
        </p:txBody>
      </p:sp>
      <p:sp>
        <p:nvSpPr>
          <p:cNvPr id="133" name="object 133"/>
          <p:cNvSpPr/>
          <p:nvPr/>
        </p:nvSpPr>
        <p:spPr>
          <a:xfrm>
            <a:off x="7477997" y="6156517"/>
            <a:ext cx="904103" cy="87859"/>
          </a:xfrm>
          <a:custGeom>
            <a:avLst/>
            <a:gdLst/>
            <a:ahLst/>
            <a:cxnLst/>
            <a:rect l="l" t="t" r="r" b="b"/>
            <a:pathLst>
              <a:path w="1285836" h="124955">
                <a:moveTo>
                  <a:pt x="1285836" y="124955"/>
                </a:moveTo>
                <a:lnTo>
                  <a:pt x="1285798" y="0"/>
                </a:lnTo>
                <a:lnTo>
                  <a:pt x="0" y="0"/>
                </a:lnTo>
                <a:lnTo>
                  <a:pt x="0" y="124955"/>
                </a:lnTo>
                <a:lnTo>
                  <a:pt x="1285836" y="124955"/>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34" name="object 134"/>
          <p:cNvSpPr/>
          <p:nvPr/>
        </p:nvSpPr>
        <p:spPr>
          <a:xfrm>
            <a:off x="7477997" y="6156517"/>
            <a:ext cx="904103" cy="87859"/>
          </a:xfrm>
          <a:custGeom>
            <a:avLst/>
            <a:gdLst/>
            <a:ahLst/>
            <a:cxnLst/>
            <a:rect l="l" t="t" r="r" b="b"/>
            <a:pathLst>
              <a:path w="1285836" h="124955">
                <a:moveTo>
                  <a:pt x="1285836" y="124955"/>
                </a:moveTo>
                <a:lnTo>
                  <a:pt x="0" y="124955"/>
                </a:lnTo>
                <a:lnTo>
                  <a:pt x="0" y="0"/>
                </a:lnTo>
                <a:lnTo>
                  <a:pt x="1285798" y="0"/>
                </a:lnTo>
                <a:lnTo>
                  <a:pt x="1285836" y="124955"/>
                </a:lnTo>
                <a:close/>
              </a:path>
            </a:pathLst>
          </a:custGeom>
          <a:ln w="927">
            <a:solidFill>
              <a:srgbClr val="96989B"/>
            </a:solidFill>
          </a:ln>
        </p:spPr>
        <p:txBody>
          <a:bodyPr wrap="square" lIns="0" tIns="0" rIns="0" bIns="0" rtlCol="0">
            <a:noAutofit/>
          </a:bodyPr>
          <a:lstStyle/>
          <a:p>
            <a:endParaRPr sz="1266">
              <a:solidFill>
                <a:prstClr val="black"/>
              </a:solidFill>
            </a:endParaRPr>
          </a:p>
        </p:txBody>
      </p:sp>
      <p:sp>
        <p:nvSpPr>
          <p:cNvPr id="135" name="object 135"/>
          <p:cNvSpPr/>
          <p:nvPr/>
        </p:nvSpPr>
        <p:spPr>
          <a:xfrm>
            <a:off x="8113851" y="6162136"/>
            <a:ext cx="61329" cy="82108"/>
          </a:xfrm>
          <a:custGeom>
            <a:avLst/>
            <a:gdLst/>
            <a:ahLst/>
            <a:cxnLst/>
            <a:rect l="l" t="t" r="r" b="b"/>
            <a:pathLst>
              <a:path w="87223" h="116776">
                <a:moveTo>
                  <a:pt x="87223" y="116776"/>
                </a:moveTo>
                <a:lnTo>
                  <a:pt x="87223" y="0"/>
                </a:lnTo>
                <a:lnTo>
                  <a:pt x="0" y="0"/>
                </a:lnTo>
                <a:lnTo>
                  <a:pt x="0" y="116776"/>
                </a:lnTo>
                <a:lnTo>
                  <a:pt x="87223" y="116776"/>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36" name="object 136"/>
          <p:cNvSpPr/>
          <p:nvPr/>
        </p:nvSpPr>
        <p:spPr>
          <a:xfrm>
            <a:off x="8121312" y="6181876"/>
            <a:ext cx="17591" cy="33057"/>
          </a:xfrm>
          <a:custGeom>
            <a:avLst/>
            <a:gdLst/>
            <a:ahLst/>
            <a:cxnLst/>
            <a:rect l="l" t="t" r="r" b="b"/>
            <a:pathLst>
              <a:path w="25019" h="47015">
                <a:moveTo>
                  <a:pt x="25019" y="42735"/>
                </a:moveTo>
                <a:lnTo>
                  <a:pt x="25019" y="1943"/>
                </a:lnTo>
                <a:lnTo>
                  <a:pt x="20777" y="0"/>
                </a:lnTo>
                <a:lnTo>
                  <a:pt x="1943" y="0"/>
                </a:lnTo>
                <a:lnTo>
                  <a:pt x="0" y="4292"/>
                </a:lnTo>
                <a:lnTo>
                  <a:pt x="0" y="45110"/>
                </a:lnTo>
                <a:lnTo>
                  <a:pt x="4279" y="47015"/>
                </a:lnTo>
                <a:lnTo>
                  <a:pt x="23114" y="47015"/>
                </a:lnTo>
                <a:lnTo>
                  <a:pt x="25019"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37" name="object 137"/>
          <p:cNvSpPr/>
          <p:nvPr/>
        </p:nvSpPr>
        <p:spPr>
          <a:xfrm>
            <a:off x="7966646" y="6181876"/>
            <a:ext cx="142928" cy="33057"/>
          </a:xfrm>
          <a:custGeom>
            <a:avLst/>
            <a:gdLst/>
            <a:ahLst/>
            <a:cxnLst/>
            <a:rect l="l" t="t" r="r" b="b"/>
            <a:pathLst>
              <a:path w="203276" h="47015">
                <a:moveTo>
                  <a:pt x="203276" y="42735"/>
                </a:moveTo>
                <a:lnTo>
                  <a:pt x="203276" y="1943"/>
                </a:lnTo>
                <a:lnTo>
                  <a:pt x="198983" y="0"/>
                </a:lnTo>
                <a:lnTo>
                  <a:pt x="1981" y="0"/>
                </a:lnTo>
                <a:lnTo>
                  <a:pt x="0" y="4292"/>
                </a:lnTo>
                <a:lnTo>
                  <a:pt x="0" y="45110"/>
                </a:lnTo>
                <a:lnTo>
                  <a:pt x="4317" y="47015"/>
                </a:lnTo>
                <a:lnTo>
                  <a:pt x="201371" y="47015"/>
                </a:lnTo>
                <a:lnTo>
                  <a:pt x="203276"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38" name="object 138"/>
          <p:cNvSpPr/>
          <p:nvPr/>
        </p:nvSpPr>
        <p:spPr>
          <a:xfrm>
            <a:off x="7751985" y="6181876"/>
            <a:ext cx="142928" cy="33057"/>
          </a:xfrm>
          <a:custGeom>
            <a:avLst/>
            <a:gdLst/>
            <a:ahLst/>
            <a:cxnLst/>
            <a:rect l="l" t="t" r="r" b="b"/>
            <a:pathLst>
              <a:path w="203276" h="47015">
                <a:moveTo>
                  <a:pt x="203276" y="42735"/>
                </a:moveTo>
                <a:lnTo>
                  <a:pt x="203276" y="1943"/>
                </a:lnTo>
                <a:lnTo>
                  <a:pt x="198970" y="0"/>
                </a:lnTo>
                <a:lnTo>
                  <a:pt x="1930" y="0"/>
                </a:lnTo>
                <a:lnTo>
                  <a:pt x="0" y="4292"/>
                </a:lnTo>
                <a:lnTo>
                  <a:pt x="0" y="45110"/>
                </a:lnTo>
                <a:lnTo>
                  <a:pt x="4317" y="47015"/>
                </a:lnTo>
                <a:lnTo>
                  <a:pt x="201333" y="47015"/>
                </a:lnTo>
                <a:lnTo>
                  <a:pt x="203276"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39" name="object 139"/>
          <p:cNvSpPr/>
          <p:nvPr/>
        </p:nvSpPr>
        <p:spPr>
          <a:xfrm>
            <a:off x="7492210" y="6181876"/>
            <a:ext cx="188452" cy="33057"/>
          </a:xfrm>
          <a:custGeom>
            <a:avLst/>
            <a:gdLst/>
            <a:ahLst/>
            <a:cxnLst/>
            <a:rect l="l" t="t" r="r" b="b"/>
            <a:pathLst>
              <a:path w="268020" h="47015">
                <a:moveTo>
                  <a:pt x="268020" y="42735"/>
                </a:moveTo>
                <a:lnTo>
                  <a:pt x="268020" y="1943"/>
                </a:lnTo>
                <a:lnTo>
                  <a:pt x="263715" y="0"/>
                </a:lnTo>
                <a:lnTo>
                  <a:pt x="1955" y="0"/>
                </a:lnTo>
                <a:lnTo>
                  <a:pt x="0" y="4292"/>
                </a:lnTo>
                <a:lnTo>
                  <a:pt x="0" y="45110"/>
                </a:lnTo>
                <a:lnTo>
                  <a:pt x="4305" y="47015"/>
                </a:lnTo>
                <a:lnTo>
                  <a:pt x="266090" y="47015"/>
                </a:lnTo>
                <a:lnTo>
                  <a:pt x="268020"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40" name="object 140"/>
          <p:cNvSpPr/>
          <p:nvPr/>
        </p:nvSpPr>
        <p:spPr>
          <a:xfrm>
            <a:off x="8150646" y="6181876"/>
            <a:ext cx="17609" cy="33057"/>
          </a:xfrm>
          <a:custGeom>
            <a:avLst/>
            <a:gdLst/>
            <a:ahLst/>
            <a:cxnLst/>
            <a:rect l="l" t="t" r="r" b="b"/>
            <a:pathLst>
              <a:path w="25044" h="47015">
                <a:moveTo>
                  <a:pt x="25044" y="42735"/>
                </a:moveTo>
                <a:lnTo>
                  <a:pt x="25044" y="1943"/>
                </a:lnTo>
                <a:lnTo>
                  <a:pt x="20713" y="0"/>
                </a:lnTo>
                <a:lnTo>
                  <a:pt x="1930" y="0"/>
                </a:lnTo>
                <a:lnTo>
                  <a:pt x="0" y="4292"/>
                </a:lnTo>
                <a:lnTo>
                  <a:pt x="0" y="45110"/>
                </a:lnTo>
                <a:lnTo>
                  <a:pt x="4305" y="47015"/>
                </a:lnTo>
                <a:lnTo>
                  <a:pt x="23075" y="47015"/>
                </a:lnTo>
                <a:lnTo>
                  <a:pt x="25044"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41" name="object 141"/>
          <p:cNvSpPr/>
          <p:nvPr/>
        </p:nvSpPr>
        <p:spPr>
          <a:xfrm>
            <a:off x="7899475" y="6162136"/>
            <a:ext cx="61302" cy="82108"/>
          </a:xfrm>
          <a:custGeom>
            <a:avLst/>
            <a:gdLst/>
            <a:ahLst/>
            <a:cxnLst/>
            <a:rect l="l" t="t" r="r" b="b"/>
            <a:pathLst>
              <a:path w="87185" h="116776">
                <a:moveTo>
                  <a:pt x="87185" y="116776"/>
                </a:moveTo>
                <a:lnTo>
                  <a:pt x="87185" y="0"/>
                </a:lnTo>
                <a:lnTo>
                  <a:pt x="0" y="0"/>
                </a:lnTo>
                <a:lnTo>
                  <a:pt x="0" y="116776"/>
                </a:lnTo>
                <a:lnTo>
                  <a:pt x="87185" y="116776"/>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42" name="object 142"/>
          <p:cNvSpPr/>
          <p:nvPr/>
        </p:nvSpPr>
        <p:spPr>
          <a:xfrm>
            <a:off x="7906927" y="6181876"/>
            <a:ext cx="17600" cy="33057"/>
          </a:xfrm>
          <a:custGeom>
            <a:avLst/>
            <a:gdLst/>
            <a:ahLst/>
            <a:cxnLst/>
            <a:rect l="l" t="t" r="r" b="b"/>
            <a:pathLst>
              <a:path w="25031" h="47015">
                <a:moveTo>
                  <a:pt x="25031" y="42735"/>
                </a:moveTo>
                <a:lnTo>
                  <a:pt x="25031" y="1943"/>
                </a:lnTo>
                <a:lnTo>
                  <a:pt x="20739" y="0"/>
                </a:lnTo>
                <a:lnTo>
                  <a:pt x="1955" y="0"/>
                </a:lnTo>
                <a:lnTo>
                  <a:pt x="0" y="4292"/>
                </a:lnTo>
                <a:lnTo>
                  <a:pt x="0" y="45110"/>
                </a:lnTo>
                <a:lnTo>
                  <a:pt x="4330" y="47015"/>
                </a:lnTo>
                <a:lnTo>
                  <a:pt x="23101" y="47015"/>
                </a:lnTo>
                <a:lnTo>
                  <a:pt x="25031"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43" name="object 143"/>
          <p:cNvSpPr/>
          <p:nvPr/>
        </p:nvSpPr>
        <p:spPr>
          <a:xfrm>
            <a:off x="7936245" y="6181876"/>
            <a:ext cx="17618" cy="33057"/>
          </a:xfrm>
          <a:custGeom>
            <a:avLst/>
            <a:gdLst/>
            <a:ahLst/>
            <a:cxnLst/>
            <a:rect l="l" t="t" r="r" b="b"/>
            <a:pathLst>
              <a:path w="25057" h="47015">
                <a:moveTo>
                  <a:pt x="25057" y="42735"/>
                </a:moveTo>
                <a:lnTo>
                  <a:pt x="25057" y="1943"/>
                </a:lnTo>
                <a:lnTo>
                  <a:pt x="20739" y="0"/>
                </a:lnTo>
                <a:lnTo>
                  <a:pt x="1968" y="0"/>
                </a:lnTo>
                <a:lnTo>
                  <a:pt x="0" y="4292"/>
                </a:lnTo>
                <a:lnTo>
                  <a:pt x="0" y="45110"/>
                </a:lnTo>
                <a:lnTo>
                  <a:pt x="4317" y="47015"/>
                </a:lnTo>
                <a:lnTo>
                  <a:pt x="23126" y="47015"/>
                </a:lnTo>
                <a:lnTo>
                  <a:pt x="25057"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44" name="object 144"/>
          <p:cNvSpPr/>
          <p:nvPr/>
        </p:nvSpPr>
        <p:spPr>
          <a:xfrm>
            <a:off x="7684744" y="6164262"/>
            <a:ext cx="61329" cy="79983"/>
          </a:xfrm>
          <a:custGeom>
            <a:avLst/>
            <a:gdLst/>
            <a:ahLst/>
            <a:cxnLst/>
            <a:rect l="l" t="t" r="r" b="b"/>
            <a:pathLst>
              <a:path w="87223" h="113753">
                <a:moveTo>
                  <a:pt x="87223" y="113753"/>
                </a:moveTo>
                <a:lnTo>
                  <a:pt x="87223" y="0"/>
                </a:lnTo>
                <a:lnTo>
                  <a:pt x="0" y="0"/>
                </a:lnTo>
                <a:lnTo>
                  <a:pt x="0" y="113753"/>
                </a:lnTo>
                <a:lnTo>
                  <a:pt x="87223" y="113753"/>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45" name="object 145"/>
          <p:cNvSpPr/>
          <p:nvPr/>
        </p:nvSpPr>
        <p:spPr>
          <a:xfrm>
            <a:off x="7692218" y="6181876"/>
            <a:ext cx="17582" cy="33057"/>
          </a:xfrm>
          <a:custGeom>
            <a:avLst/>
            <a:gdLst/>
            <a:ahLst/>
            <a:cxnLst/>
            <a:rect l="l" t="t" r="r" b="b"/>
            <a:pathLst>
              <a:path w="25006" h="47015">
                <a:moveTo>
                  <a:pt x="25006" y="42735"/>
                </a:moveTo>
                <a:lnTo>
                  <a:pt x="25006" y="1943"/>
                </a:lnTo>
                <a:lnTo>
                  <a:pt x="20701" y="0"/>
                </a:lnTo>
                <a:lnTo>
                  <a:pt x="1917" y="0"/>
                </a:lnTo>
                <a:lnTo>
                  <a:pt x="0" y="4292"/>
                </a:lnTo>
                <a:lnTo>
                  <a:pt x="0" y="45110"/>
                </a:lnTo>
                <a:lnTo>
                  <a:pt x="4267" y="47015"/>
                </a:lnTo>
                <a:lnTo>
                  <a:pt x="23088" y="47015"/>
                </a:lnTo>
                <a:lnTo>
                  <a:pt x="25006"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46" name="object 146"/>
          <p:cNvSpPr/>
          <p:nvPr/>
        </p:nvSpPr>
        <p:spPr>
          <a:xfrm>
            <a:off x="7721518" y="6181876"/>
            <a:ext cx="17600" cy="33057"/>
          </a:xfrm>
          <a:custGeom>
            <a:avLst/>
            <a:gdLst/>
            <a:ahLst/>
            <a:cxnLst/>
            <a:rect l="l" t="t" r="r" b="b"/>
            <a:pathLst>
              <a:path w="25031" h="47015">
                <a:moveTo>
                  <a:pt x="25031" y="42735"/>
                </a:moveTo>
                <a:lnTo>
                  <a:pt x="25031" y="1943"/>
                </a:lnTo>
                <a:lnTo>
                  <a:pt x="20726" y="0"/>
                </a:lnTo>
                <a:lnTo>
                  <a:pt x="1968" y="0"/>
                </a:lnTo>
                <a:lnTo>
                  <a:pt x="0" y="4292"/>
                </a:lnTo>
                <a:lnTo>
                  <a:pt x="0" y="45110"/>
                </a:lnTo>
                <a:lnTo>
                  <a:pt x="4330" y="47015"/>
                </a:lnTo>
                <a:lnTo>
                  <a:pt x="23114" y="47015"/>
                </a:lnTo>
                <a:lnTo>
                  <a:pt x="25031"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47" name="object 147"/>
          <p:cNvSpPr/>
          <p:nvPr/>
        </p:nvSpPr>
        <p:spPr>
          <a:xfrm>
            <a:off x="8091166" y="6222242"/>
            <a:ext cx="15903" cy="15109"/>
          </a:xfrm>
          <a:custGeom>
            <a:avLst/>
            <a:gdLst/>
            <a:ahLst/>
            <a:cxnLst/>
            <a:rect l="l" t="t" r="r" b="b"/>
            <a:pathLst>
              <a:path w="22618" h="21488">
                <a:moveTo>
                  <a:pt x="838" y="14109"/>
                </a:moveTo>
                <a:lnTo>
                  <a:pt x="1435" y="16002"/>
                </a:lnTo>
                <a:lnTo>
                  <a:pt x="4457" y="21488"/>
                </a:lnTo>
                <a:lnTo>
                  <a:pt x="16281" y="21488"/>
                </a:lnTo>
                <a:lnTo>
                  <a:pt x="19596" y="18097"/>
                </a:lnTo>
                <a:lnTo>
                  <a:pt x="20916" y="15201"/>
                </a:lnTo>
                <a:lnTo>
                  <a:pt x="22618" y="11455"/>
                </a:lnTo>
                <a:lnTo>
                  <a:pt x="21589" y="8140"/>
                </a:lnTo>
                <a:lnTo>
                  <a:pt x="5626" y="8140"/>
                </a:lnTo>
                <a:lnTo>
                  <a:pt x="7213" y="4699"/>
                </a:lnTo>
                <a:lnTo>
                  <a:pt x="14427" y="4699"/>
                </a:lnTo>
                <a:lnTo>
                  <a:pt x="15925" y="6985"/>
                </a:lnTo>
                <a:lnTo>
                  <a:pt x="21208" y="6985"/>
                </a:lnTo>
                <a:lnTo>
                  <a:pt x="18834" y="0"/>
                </a:lnTo>
                <a:lnTo>
                  <a:pt x="5257" y="0"/>
                </a:lnTo>
                <a:lnTo>
                  <a:pt x="1816" y="4368"/>
                </a:lnTo>
                <a:lnTo>
                  <a:pt x="838" y="7416"/>
                </a:lnTo>
                <a:lnTo>
                  <a:pt x="0" y="10248"/>
                </a:lnTo>
                <a:lnTo>
                  <a:pt x="546" y="12903"/>
                </a:lnTo>
                <a:lnTo>
                  <a:pt x="16789" y="12903"/>
                </a:lnTo>
                <a:lnTo>
                  <a:pt x="15468" y="16802"/>
                </a:lnTo>
                <a:lnTo>
                  <a:pt x="7759" y="16802"/>
                </a:lnTo>
                <a:lnTo>
                  <a:pt x="6121" y="14109"/>
                </a:lnTo>
                <a:lnTo>
                  <a:pt x="838" y="14109"/>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48" name="object 148"/>
          <p:cNvSpPr/>
          <p:nvPr/>
        </p:nvSpPr>
        <p:spPr>
          <a:xfrm>
            <a:off x="7877131" y="6222242"/>
            <a:ext cx="15886" cy="15109"/>
          </a:xfrm>
          <a:custGeom>
            <a:avLst/>
            <a:gdLst/>
            <a:ahLst/>
            <a:cxnLst/>
            <a:rect l="l" t="t" r="r" b="b"/>
            <a:pathLst>
              <a:path w="22593" h="21488">
                <a:moveTo>
                  <a:pt x="876" y="14109"/>
                </a:moveTo>
                <a:lnTo>
                  <a:pt x="1435" y="16002"/>
                </a:lnTo>
                <a:lnTo>
                  <a:pt x="4444" y="21488"/>
                </a:lnTo>
                <a:lnTo>
                  <a:pt x="16255" y="21488"/>
                </a:lnTo>
                <a:lnTo>
                  <a:pt x="19608" y="18097"/>
                </a:lnTo>
                <a:lnTo>
                  <a:pt x="20929" y="15201"/>
                </a:lnTo>
                <a:lnTo>
                  <a:pt x="22593" y="11455"/>
                </a:lnTo>
                <a:lnTo>
                  <a:pt x="21589" y="8140"/>
                </a:lnTo>
                <a:lnTo>
                  <a:pt x="5676" y="8140"/>
                </a:lnTo>
                <a:lnTo>
                  <a:pt x="7200" y="4699"/>
                </a:lnTo>
                <a:lnTo>
                  <a:pt x="14427" y="4699"/>
                </a:lnTo>
                <a:lnTo>
                  <a:pt x="15951" y="6985"/>
                </a:lnTo>
                <a:lnTo>
                  <a:pt x="21208" y="6985"/>
                </a:lnTo>
                <a:lnTo>
                  <a:pt x="18859" y="0"/>
                </a:lnTo>
                <a:lnTo>
                  <a:pt x="5245" y="0"/>
                </a:lnTo>
                <a:lnTo>
                  <a:pt x="1816" y="4368"/>
                </a:lnTo>
                <a:lnTo>
                  <a:pt x="850" y="7416"/>
                </a:lnTo>
                <a:lnTo>
                  <a:pt x="0" y="10248"/>
                </a:lnTo>
                <a:lnTo>
                  <a:pt x="571" y="12903"/>
                </a:lnTo>
                <a:lnTo>
                  <a:pt x="16776" y="12903"/>
                </a:lnTo>
                <a:lnTo>
                  <a:pt x="15455" y="16802"/>
                </a:lnTo>
                <a:lnTo>
                  <a:pt x="7759" y="16802"/>
                </a:lnTo>
                <a:lnTo>
                  <a:pt x="6146" y="14109"/>
                </a:lnTo>
                <a:lnTo>
                  <a:pt x="876" y="14109"/>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49" name="object 149"/>
          <p:cNvSpPr/>
          <p:nvPr/>
        </p:nvSpPr>
        <p:spPr>
          <a:xfrm>
            <a:off x="7662035" y="6222242"/>
            <a:ext cx="15903" cy="15109"/>
          </a:xfrm>
          <a:custGeom>
            <a:avLst/>
            <a:gdLst/>
            <a:ahLst/>
            <a:cxnLst/>
            <a:rect l="l" t="t" r="r" b="b"/>
            <a:pathLst>
              <a:path w="22618" h="21488">
                <a:moveTo>
                  <a:pt x="863" y="14109"/>
                </a:moveTo>
                <a:lnTo>
                  <a:pt x="1447" y="16002"/>
                </a:lnTo>
                <a:lnTo>
                  <a:pt x="4483" y="21488"/>
                </a:lnTo>
                <a:lnTo>
                  <a:pt x="16256" y="21488"/>
                </a:lnTo>
                <a:lnTo>
                  <a:pt x="19621" y="18097"/>
                </a:lnTo>
                <a:lnTo>
                  <a:pt x="20929" y="15201"/>
                </a:lnTo>
                <a:lnTo>
                  <a:pt x="22618" y="11455"/>
                </a:lnTo>
                <a:lnTo>
                  <a:pt x="21602" y="8140"/>
                </a:lnTo>
                <a:lnTo>
                  <a:pt x="5664" y="8140"/>
                </a:lnTo>
                <a:lnTo>
                  <a:pt x="7213" y="4699"/>
                </a:lnTo>
                <a:lnTo>
                  <a:pt x="14439" y="4699"/>
                </a:lnTo>
                <a:lnTo>
                  <a:pt x="15951" y="6985"/>
                </a:lnTo>
                <a:lnTo>
                  <a:pt x="21234" y="6985"/>
                </a:lnTo>
                <a:lnTo>
                  <a:pt x="18859" y="0"/>
                </a:lnTo>
                <a:lnTo>
                  <a:pt x="5257" y="0"/>
                </a:lnTo>
                <a:lnTo>
                  <a:pt x="1816" y="4368"/>
                </a:lnTo>
                <a:lnTo>
                  <a:pt x="863" y="7416"/>
                </a:lnTo>
                <a:lnTo>
                  <a:pt x="0" y="10248"/>
                </a:lnTo>
                <a:lnTo>
                  <a:pt x="558" y="12903"/>
                </a:lnTo>
                <a:lnTo>
                  <a:pt x="16789" y="12903"/>
                </a:lnTo>
                <a:lnTo>
                  <a:pt x="15494" y="16802"/>
                </a:lnTo>
                <a:lnTo>
                  <a:pt x="7759" y="16802"/>
                </a:lnTo>
                <a:lnTo>
                  <a:pt x="6146" y="14109"/>
                </a:lnTo>
                <a:lnTo>
                  <a:pt x="863" y="14109"/>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50" name="object 150"/>
          <p:cNvSpPr/>
          <p:nvPr/>
        </p:nvSpPr>
        <p:spPr>
          <a:xfrm>
            <a:off x="8183224" y="6181876"/>
            <a:ext cx="183576" cy="33057"/>
          </a:xfrm>
          <a:custGeom>
            <a:avLst/>
            <a:gdLst/>
            <a:ahLst/>
            <a:cxnLst/>
            <a:rect l="l" t="t" r="r" b="b"/>
            <a:pathLst>
              <a:path w="261086" h="47015">
                <a:moveTo>
                  <a:pt x="261086" y="42735"/>
                </a:moveTo>
                <a:lnTo>
                  <a:pt x="261086" y="1943"/>
                </a:lnTo>
                <a:lnTo>
                  <a:pt x="256781" y="0"/>
                </a:lnTo>
                <a:lnTo>
                  <a:pt x="1943" y="0"/>
                </a:lnTo>
                <a:lnTo>
                  <a:pt x="0" y="4292"/>
                </a:lnTo>
                <a:lnTo>
                  <a:pt x="0" y="45110"/>
                </a:lnTo>
                <a:lnTo>
                  <a:pt x="4292" y="47015"/>
                </a:lnTo>
                <a:lnTo>
                  <a:pt x="259168" y="47015"/>
                </a:lnTo>
                <a:lnTo>
                  <a:pt x="261086"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51" name="object 151"/>
          <p:cNvSpPr/>
          <p:nvPr/>
        </p:nvSpPr>
        <p:spPr>
          <a:xfrm>
            <a:off x="7675760" y="6254076"/>
            <a:ext cx="505742" cy="0"/>
          </a:xfrm>
          <a:custGeom>
            <a:avLst/>
            <a:gdLst/>
            <a:ahLst/>
            <a:cxnLst/>
            <a:rect l="l" t="t" r="r" b="b"/>
            <a:pathLst>
              <a:path w="719277">
                <a:moveTo>
                  <a:pt x="0" y="0"/>
                </a:moveTo>
                <a:lnTo>
                  <a:pt x="719277" y="0"/>
                </a:lnTo>
              </a:path>
            </a:pathLst>
          </a:custGeom>
          <a:ln w="29235">
            <a:solidFill>
              <a:srgbClr val="282828"/>
            </a:solidFill>
          </a:ln>
        </p:spPr>
        <p:txBody>
          <a:bodyPr wrap="square" lIns="0" tIns="0" rIns="0" bIns="0" rtlCol="0">
            <a:noAutofit/>
          </a:bodyPr>
          <a:lstStyle/>
          <a:p>
            <a:endParaRPr sz="1266">
              <a:solidFill>
                <a:prstClr val="black"/>
              </a:solidFill>
            </a:endParaRPr>
          </a:p>
        </p:txBody>
      </p:sp>
      <p:sp>
        <p:nvSpPr>
          <p:cNvPr id="152" name="object 152"/>
          <p:cNvSpPr/>
          <p:nvPr/>
        </p:nvSpPr>
        <p:spPr>
          <a:xfrm>
            <a:off x="7477682" y="6259233"/>
            <a:ext cx="54774" cy="0"/>
          </a:xfrm>
          <a:custGeom>
            <a:avLst/>
            <a:gdLst/>
            <a:ahLst/>
            <a:cxnLst/>
            <a:rect l="l" t="t" r="r" b="b"/>
            <a:pathLst>
              <a:path w="77901">
                <a:moveTo>
                  <a:pt x="0" y="0"/>
                </a:moveTo>
                <a:lnTo>
                  <a:pt x="77901" y="0"/>
                </a:lnTo>
              </a:path>
            </a:pathLst>
          </a:custGeom>
          <a:ln w="43903">
            <a:solidFill>
              <a:srgbClr val="282828"/>
            </a:solidFill>
          </a:ln>
        </p:spPr>
        <p:txBody>
          <a:bodyPr wrap="square" lIns="0" tIns="0" rIns="0" bIns="0" rtlCol="0">
            <a:noAutofit/>
          </a:bodyPr>
          <a:lstStyle/>
          <a:p>
            <a:endParaRPr sz="1266">
              <a:solidFill>
                <a:prstClr val="black"/>
              </a:solidFill>
            </a:endParaRPr>
          </a:p>
        </p:txBody>
      </p:sp>
      <p:sp>
        <p:nvSpPr>
          <p:cNvPr id="153" name="object 153"/>
          <p:cNvSpPr/>
          <p:nvPr/>
        </p:nvSpPr>
        <p:spPr>
          <a:xfrm>
            <a:off x="8323985" y="6273212"/>
            <a:ext cx="19743" cy="0"/>
          </a:xfrm>
          <a:custGeom>
            <a:avLst/>
            <a:gdLst/>
            <a:ahLst/>
            <a:cxnLst/>
            <a:rect l="l" t="t" r="r" b="b"/>
            <a:pathLst>
              <a:path w="28079">
                <a:moveTo>
                  <a:pt x="0" y="0"/>
                </a:moveTo>
                <a:lnTo>
                  <a:pt x="28079" y="0"/>
                </a:lnTo>
              </a:path>
            </a:pathLst>
          </a:custGeom>
          <a:ln w="21132">
            <a:solidFill>
              <a:srgbClr val="282828"/>
            </a:solidFill>
          </a:ln>
        </p:spPr>
        <p:txBody>
          <a:bodyPr wrap="square" lIns="0" tIns="0" rIns="0" bIns="0" rtlCol="0">
            <a:noAutofit/>
          </a:bodyPr>
          <a:lstStyle/>
          <a:p>
            <a:endParaRPr sz="1266">
              <a:solidFill>
                <a:prstClr val="black"/>
              </a:solidFill>
            </a:endParaRPr>
          </a:p>
        </p:txBody>
      </p:sp>
      <p:sp>
        <p:nvSpPr>
          <p:cNvPr id="154" name="object 154"/>
          <p:cNvSpPr/>
          <p:nvPr/>
        </p:nvSpPr>
        <p:spPr>
          <a:xfrm>
            <a:off x="7477644" y="6146026"/>
            <a:ext cx="904800" cy="11138"/>
          </a:xfrm>
          <a:custGeom>
            <a:avLst/>
            <a:gdLst/>
            <a:ahLst/>
            <a:cxnLst/>
            <a:rect l="l" t="t" r="r" b="b"/>
            <a:pathLst>
              <a:path w="1286827" h="15840">
                <a:moveTo>
                  <a:pt x="1286827" y="15370"/>
                </a:moveTo>
                <a:lnTo>
                  <a:pt x="1286596" y="6800"/>
                </a:lnTo>
                <a:lnTo>
                  <a:pt x="1281228" y="0"/>
                </a:lnTo>
                <a:lnTo>
                  <a:pt x="1261478" y="1044"/>
                </a:lnTo>
                <a:lnTo>
                  <a:pt x="463028" y="1176"/>
                </a:lnTo>
                <a:lnTo>
                  <a:pt x="723" y="1248"/>
                </a:lnTo>
                <a:lnTo>
                  <a:pt x="0" y="15840"/>
                </a:lnTo>
                <a:lnTo>
                  <a:pt x="1286827" y="15370"/>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55" name="object 155"/>
          <p:cNvSpPr/>
          <p:nvPr/>
        </p:nvSpPr>
        <p:spPr>
          <a:xfrm>
            <a:off x="7477798" y="6164516"/>
            <a:ext cx="904398" cy="0"/>
          </a:xfrm>
          <a:custGeom>
            <a:avLst/>
            <a:gdLst/>
            <a:ahLst/>
            <a:cxnLst/>
            <a:rect l="l" t="t" r="r" b="b"/>
            <a:pathLst>
              <a:path w="1286255">
                <a:moveTo>
                  <a:pt x="0" y="0"/>
                </a:moveTo>
                <a:lnTo>
                  <a:pt x="1286255" y="0"/>
                </a:lnTo>
              </a:path>
            </a:pathLst>
          </a:custGeom>
          <a:ln w="8572">
            <a:solidFill>
              <a:srgbClr val="373435"/>
            </a:solidFill>
          </a:ln>
        </p:spPr>
        <p:txBody>
          <a:bodyPr wrap="square" lIns="0" tIns="0" rIns="0" bIns="0" rtlCol="0">
            <a:noAutofit/>
          </a:bodyPr>
          <a:lstStyle/>
          <a:p>
            <a:endParaRPr sz="1266">
              <a:solidFill>
                <a:prstClr val="black"/>
              </a:solidFill>
            </a:endParaRPr>
          </a:p>
        </p:txBody>
      </p:sp>
      <p:sp>
        <p:nvSpPr>
          <p:cNvPr id="156" name="object 156"/>
          <p:cNvSpPr/>
          <p:nvPr/>
        </p:nvSpPr>
        <p:spPr>
          <a:xfrm>
            <a:off x="7477672" y="6169677"/>
            <a:ext cx="904532" cy="0"/>
          </a:xfrm>
          <a:custGeom>
            <a:avLst/>
            <a:gdLst/>
            <a:ahLst/>
            <a:cxnLst/>
            <a:rect l="l" t="t" r="r" b="b"/>
            <a:pathLst>
              <a:path w="1286446">
                <a:moveTo>
                  <a:pt x="0" y="0"/>
                </a:moveTo>
                <a:lnTo>
                  <a:pt x="1286446" y="0"/>
                </a:lnTo>
              </a:path>
            </a:pathLst>
          </a:custGeom>
          <a:ln w="8496">
            <a:solidFill>
              <a:srgbClr val="ED3F37"/>
            </a:solidFill>
          </a:ln>
        </p:spPr>
        <p:txBody>
          <a:bodyPr wrap="square" lIns="0" tIns="0" rIns="0" bIns="0" rtlCol="0">
            <a:noAutofit/>
          </a:bodyPr>
          <a:lstStyle/>
          <a:p>
            <a:endParaRPr sz="1266">
              <a:solidFill>
                <a:prstClr val="black"/>
              </a:solidFill>
            </a:endParaRPr>
          </a:p>
        </p:txBody>
      </p:sp>
      <p:sp>
        <p:nvSpPr>
          <p:cNvPr id="157" name="object 157"/>
          <p:cNvSpPr/>
          <p:nvPr/>
        </p:nvSpPr>
        <p:spPr>
          <a:xfrm>
            <a:off x="7516222" y="6107354"/>
            <a:ext cx="77804" cy="39219"/>
          </a:xfrm>
          <a:custGeom>
            <a:avLst/>
            <a:gdLst/>
            <a:ahLst/>
            <a:cxnLst/>
            <a:rect l="l" t="t" r="r" b="b"/>
            <a:pathLst>
              <a:path w="110655" h="55778">
                <a:moveTo>
                  <a:pt x="101561" y="43065"/>
                </a:moveTo>
                <a:lnTo>
                  <a:pt x="79425" y="55486"/>
                </a:lnTo>
                <a:lnTo>
                  <a:pt x="89433" y="55778"/>
                </a:lnTo>
                <a:lnTo>
                  <a:pt x="110655" y="42443"/>
                </a:lnTo>
                <a:lnTo>
                  <a:pt x="1206" y="0"/>
                </a:lnTo>
                <a:lnTo>
                  <a:pt x="0" y="889"/>
                </a:lnTo>
                <a:lnTo>
                  <a:pt x="101561" y="43065"/>
                </a:lnTo>
                <a:close/>
              </a:path>
            </a:pathLst>
          </a:custGeom>
          <a:solidFill>
            <a:srgbClr val="96989B"/>
          </a:solidFill>
        </p:spPr>
        <p:txBody>
          <a:bodyPr wrap="square" lIns="0" tIns="0" rIns="0" bIns="0" rtlCol="0">
            <a:noAutofit/>
          </a:bodyPr>
          <a:lstStyle/>
          <a:p>
            <a:endParaRPr sz="1266">
              <a:solidFill>
                <a:prstClr val="black"/>
              </a:solidFill>
            </a:endParaRPr>
          </a:p>
        </p:txBody>
      </p:sp>
      <p:sp>
        <p:nvSpPr>
          <p:cNvPr id="158" name="object 158"/>
          <p:cNvSpPr/>
          <p:nvPr/>
        </p:nvSpPr>
        <p:spPr>
          <a:xfrm>
            <a:off x="7531909" y="6259631"/>
            <a:ext cx="15698" cy="26262"/>
          </a:xfrm>
          <a:custGeom>
            <a:avLst/>
            <a:gdLst/>
            <a:ahLst/>
            <a:cxnLst/>
            <a:rect l="l" t="t" r="r" b="b"/>
            <a:pathLst>
              <a:path w="22326" h="37350">
                <a:moveTo>
                  <a:pt x="8407" y="3733"/>
                </a:moveTo>
                <a:lnTo>
                  <a:pt x="22326" y="0"/>
                </a:lnTo>
                <a:lnTo>
                  <a:pt x="787" y="0"/>
                </a:lnTo>
                <a:lnTo>
                  <a:pt x="787" y="19481"/>
                </a:lnTo>
                <a:lnTo>
                  <a:pt x="5778" y="19481"/>
                </a:lnTo>
                <a:lnTo>
                  <a:pt x="8686" y="13436"/>
                </a:lnTo>
                <a:lnTo>
                  <a:pt x="4787" y="15379"/>
                </a:lnTo>
                <a:lnTo>
                  <a:pt x="4787" y="3733"/>
                </a:lnTo>
                <a:lnTo>
                  <a:pt x="8407" y="3733"/>
                </a:lnTo>
                <a:close/>
              </a:path>
              <a:path w="22326" h="37350">
                <a:moveTo>
                  <a:pt x="60705" y="11493"/>
                </a:moveTo>
                <a:lnTo>
                  <a:pt x="64147" y="10274"/>
                </a:lnTo>
                <a:lnTo>
                  <a:pt x="66801" y="10782"/>
                </a:lnTo>
                <a:lnTo>
                  <a:pt x="67754" y="14160"/>
                </a:lnTo>
                <a:lnTo>
                  <a:pt x="70218" y="22936"/>
                </a:lnTo>
                <a:lnTo>
                  <a:pt x="61645" y="23596"/>
                </a:lnTo>
                <a:lnTo>
                  <a:pt x="59702" y="27749"/>
                </a:lnTo>
                <a:lnTo>
                  <a:pt x="75260" y="27749"/>
                </a:lnTo>
                <a:lnTo>
                  <a:pt x="80810" y="22974"/>
                </a:lnTo>
                <a:lnTo>
                  <a:pt x="115277" y="22974"/>
                </a:lnTo>
                <a:lnTo>
                  <a:pt x="131356" y="22669"/>
                </a:lnTo>
                <a:lnTo>
                  <a:pt x="136372" y="27482"/>
                </a:lnTo>
                <a:lnTo>
                  <a:pt x="151676" y="27482"/>
                </a:lnTo>
                <a:lnTo>
                  <a:pt x="149936" y="23317"/>
                </a:lnTo>
                <a:lnTo>
                  <a:pt x="139903" y="22326"/>
                </a:lnTo>
                <a:lnTo>
                  <a:pt x="143167" y="13893"/>
                </a:lnTo>
                <a:lnTo>
                  <a:pt x="144437" y="10515"/>
                </a:lnTo>
                <a:lnTo>
                  <a:pt x="147231" y="10299"/>
                </a:lnTo>
                <a:lnTo>
                  <a:pt x="150609" y="11760"/>
                </a:lnTo>
                <a:lnTo>
                  <a:pt x="150279" y="15113"/>
                </a:lnTo>
                <a:lnTo>
                  <a:pt x="154627" y="28354"/>
                </a:lnTo>
                <a:lnTo>
                  <a:pt x="165689" y="36350"/>
                </a:lnTo>
                <a:lnTo>
                  <a:pt x="172656" y="37452"/>
                </a:lnTo>
                <a:lnTo>
                  <a:pt x="178650" y="37452"/>
                </a:lnTo>
                <a:lnTo>
                  <a:pt x="184099" y="35077"/>
                </a:lnTo>
                <a:lnTo>
                  <a:pt x="188125" y="31229"/>
                </a:lnTo>
                <a:lnTo>
                  <a:pt x="192595" y="29743"/>
                </a:lnTo>
                <a:lnTo>
                  <a:pt x="194144" y="28689"/>
                </a:lnTo>
                <a:lnTo>
                  <a:pt x="199059" y="25234"/>
                </a:lnTo>
                <a:lnTo>
                  <a:pt x="199123" y="20828"/>
                </a:lnTo>
                <a:lnTo>
                  <a:pt x="201523" y="20828"/>
                </a:lnTo>
                <a:lnTo>
                  <a:pt x="201523" y="4038"/>
                </a:lnTo>
                <a:lnTo>
                  <a:pt x="204749" y="4038"/>
                </a:lnTo>
                <a:lnTo>
                  <a:pt x="204749" y="-266"/>
                </a:lnTo>
                <a:lnTo>
                  <a:pt x="188772" y="-266"/>
                </a:lnTo>
                <a:lnTo>
                  <a:pt x="184721" y="-4533"/>
                </a:lnTo>
                <a:lnTo>
                  <a:pt x="179006" y="-7213"/>
                </a:lnTo>
                <a:lnTo>
                  <a:pt x="166649" y="-7213"/>
                </a:lnTo>
                <a:lnTo>
                  <a:pt x="161213" y="-4813"/>
                </a:lnTo>
                <a:lnTo>
                  <a:pt x="157200" y="-965"/>
                </a:lnTo>
                <a:lnTo>
                  <a:pt x="150304" y="-1092"/>
                </a:lnTo>
                <a:lnTo>
                  <a:pt x="140893" y="-1092"/>
                </a:lnTo>
                <a:lnTo>
                  <a:pt x="135635" y="6654"/>
                </a:lnTo>
                <a:lnTo>
                  <a:pt x="131102" y="6654"/>
                </a:lnTo>
                <a:lnTo>
                  <a:pt x="131051" y="292"/>
                </a:lnTo>
                <a:lnTo>
                  <a:pt x="127495" y="292"/>
                </a:lnTo>
                <a:lnTo>
                  <a:pt x="127228" y="-4711"/>
                </a:lnTo>
                <a:lnTo>
                  <a:pt x="122199" y="-4711"/>
                </a:lnTo>
                <a:lnTo>
                  <a:pt x="122199" y="-10693"/>
                </a:lnTo>
                <a:lnTo>
                  <a:pt x="205384" y="-10439"/>
                </a:lnTo>
                <a:lnTo>
                  <a:pt x="205384" y="-17602"/>
                </a:lnTo>
                <a:lnTo>
                  <a:pt x="0" y="-17868"/>
                </a:lnTo>
                <a:lnTo>
                  <a:pt x="0" y="-10693"/>
                </a:lnTo>
                <a:lnTo>
                  <a:pt x="88163" y="-10693"/>
                </a:lnTo>
                <a:lnTo>
                  <a:pt x="88163" y="-5067"/>
                </a:lnTo>
                <a:lnTo>
                  <a:pt x="81076" y="-5067"/>
                </a:lnTo>
                <a:lnTo>
                  <a:pt x="81076" y="6946"/>
                </a:lnTo>
                <a:lnTo>
                  <a:pt x="76085" y="6946"/>
                </a:lnTo>
                <a:lnTo>
                  <a:pt x="70243" y="-812"/>
                </a:lnTo>
                <a:lnTo>
                  <a:pt x="54444" y="-736"/>
                </a:lnTo>
                <a:lnTo>
                  <a:pt x="50406" y="-4737"/>
                </a:lnTo>
                <a:lnTo>
                  <a:pt x="44856" y="-7213"/>
                </a:lnTo>
                <a:lnTo>
                  <a:pt x="32219" y="-7213"/>
                </a:lnTo>
                <a:lnTo>
                  <a:pt x="26428" y="-4432"/>
                </a:lnTo>
                <a:lnTo>
                  <a:pt x="22326" y="0"/>
                </a:lnTo>
                <a:lnTo>
                  <a:pt x="8407" y="3733"/>
                </a:lnTo>
                <a:lnTo>
                  <a:pt x="8686" y="13436"/>
                </a:lnTo>
                <a:lnTo>
                  <a:pt x="5778" y="19481"/>
                </a:lnTo>
                <a:lnTo>
                  <a:pt x="10794" y="16433"/>
                </a:lnTo>
                <a:lnTo>
                  <a:pt x="10236" y="21640"/>
                </a:lnTo>
                <a:lnTo>
                  <a:pt x="14681" y="26911"/>
                </a:lnTo>
                <a:lnTo>
                  <a:pt x="16636" y="29235"/>
                </a:lnTo>
                <a:lnTo>
                  <a:pt x="20370" y="30784"/>
                </a:lnTo>
                <a:lnTo>
                  <a:pt x="23977" y="31826"/>
                </a:lnTo>
                <a:lnTo>
                  <a:pt x="27914" y="35293"/>
                </a:lnTo>
                <a:lnTo>
                  <a:pt x="33045" y="37452"/>
                </a:lnTo>
                <a:lnTo>
                  <a:pt x="38709" y="37452"/>
                </a:lnTo>
                <a:lnTo>
                  <a:pt x="51971" y="33112"/>
                </a:lnTo>
                <a:lnTo>
                  <a:pt x="59991" y="22074"/>
                </a:lnTo>
                <a:lnTo>
                  <a:pt x="61099" y="15113"/>
                </a:lnTo>
                <a:lnTo>
                  <a:pt x="60705" y="11493"/>
                </a:lnTo>
                <a:close/>
              </a:path>
            </a:pathLst>
          </a:custGeom>
          <a:solidFill>
            <a:srgbClr val="282828"/>
          </a:solidFill>
        </p:spPr>
        <p:txBody>
          <a:bodyPr wrap="square" lIns="0" tIns="0" rIns="0" bIns="0" rtlCol="0">
            <a:noAutofit/>
          </a:bodyPr>
          <a:lstStyle/>
          <a:p>
            <a:endParaRPr sz="1266">
              <a:solidFill>
                <a:prstClr val="black"/>
              </a:solidFill>
            </a:endParaRPr>
          </a:p>
        </p:txBody>
      </p:sp>
      <p:sp>
        <p:nvSpPr>
          <p:cNvPr id="159" name="object 159"/>
          <p:cNvSpPr/>
          <p:nvPr/>
        </p:nvSpPr>
        <p:spPr>
          <a:xfrm>
            <a:off x="8177663" y="6259527"/>
            <a:ext cx="15716" cy="26244"/>
          </a:xfrm>
          <a:custGeom>
            <a:avLst/>
            <a:gdLst/>
            <a:ahLst/>
            <a:cxnLst/>
            <a:rect l="l" t="t" r="r" b="b"/>
            <a:pathLst>
              <a:path w="22351" h="37325">
                <a:moveTo>
                  <a:pt x="8432" y="3733"/>
                </a:moveTo>
                <a:lnTo>
                  <a:pt x="22351" y="0"/>
                </a:lnTo>
                <a:lnTo>
                  <a:pt x="825" y="0"/>
                </a:lnTo>
                <a:lnTo>
                  <a:pt x="825" y="19481"/>
                </a:lnTo>
                <a:lnTo>
                  <a:pt x="5791" y="19481"/>
                </a:lnTo>
                <a:lnTo>
                  <a:pt x="8699" y="13436"/>
                </a:lnTo>
                <a:lnTo>
                  <a:pt x="4825" y="15379"/>
                </a:lnTo>
                <a:lnTo>
                  <a:pt x="4825" y="3733"/>
                </a:lnTo>
                <a:lnTo>
                  <a:pt x="8432" y="3733"/>
                </a:lnTo>
                <a:close/>
              </a:path>
              <a:path w="22351" h="37325">
                <a:moveTo>
                  <a:pt x="60718" y="11493"/>
                </a:moveTo>
                <a:lnTo>
                  <a:pt x="64160" y="10274"/>
                </a:lnTo>
                <a:lnTo>
                  <a:pt x="66827" y="10756"/>
                </a:lnTo>
                <a:lnTo>
                  <a:pt x="67779" y="14160"/>
                </a:lnTo>
                <a:lnTo>
                  <a:pt x="70243" y="22948"/>
                </a:lnTo>
                <a:lnTo>
                  <a:pt x="61671" y="23596"/>
                </a:lnTo>
                <a:lnTo>
                  <a:pt x="59728" y="27762"/>
                </a:lnTo>
                <a:lnTo>
                  <a:pt x="75285" y="27762"/>
                </a:lnTo>
                <a:lnTo>
                  <a:pt x="80835" y="22948"/>
                </a:lnTo>
                <a:lnTo>
                  <a:pt x="115277" y="22948"/>
                </a:lnTo>
                <a:lnTo>
                  <a:pt x="131381" y="22682"/>
                </a:lnTo>
                <a:lnTo>
                  <a:pt x="136410" y="27470"/>
                </a:lnTo>
                <a:lnTo>
                  <a:pt x="151701" y="27470"/>
                </a:lnTo>
                <a:lnTo>
                  <a:pt x="149948" y="23304"/>
                </a:lnTo>
                <a:lnTo>
                  <a:pt x="139915" y="22339"/>
                </a:lnTo>
                <a:lnTo>
                  <a:pt x="143179" y="13893"/>
                </a:lnTo>
                <a:lnTo>
                  <a:pt x="144475" y="10515"/>
                </a:lnTo>
                <a:lnTo>
                  <a:pt x="147256" y="10274"/>
                </a:lnTo>
                <a:lnTo>
                  <a:pt x="150647" y="11772"/>
                </a:lnTo>
                <a:lnTo>
                  <a:pt x="150304" y="15138"/>
                </a:lnTo>
                <a:lnTo>
                  <a:pt x="154650" y="28378"/>
                </a:lnTo>
                <a:lnTo>
                  <a:pt x="165711" y="36377"/>
                </a:lnTo>
                <a:lnTo>
                  <a:pt x="172669" y="37477"/>
                </a:lnTo>
                <a:lnTo>
                  <a:pt x="178676" y="37477"/>
                </a:lnTo>
                <a:lnTo>
                  <a:pt x="184111" y="35064"/>
                </a:lnTo>
                <a:lnTo>
                  <a:pt x="188112" y="31216"/>
                </a:lnTo>
                <a:lnTo>
                  <a:pt x="192620" y="29756"/>
                </a:lnTo>
                <a:lnTo>
                  <a:pt x="194157" y="28689"/>
                </a:lnTo>
                <a:lnTo>
                  <a:pt x="199097" y="25234"/>
                </a:lnTo>
                <a:lnTo>
                  <a:pt x="199123" y="20828"/>
                </a:lnTo>
                <a:lnTo>
                  <a:pt x="201548" y="20828"/>
                </a:lnTo>
                <a:lnTo>
                  <a:pt x="201548" y="4025"/>
                </a:lnTo>
                <a:lnTo>
                  <a:pt x="204774" y="4025"/>
                </a:lnTo>
                <a:lnTo>
                  <a:pt x="204774" y="-266"/>
                </a:lnTo>
                <a:lnTo>
                  <a:pt x="188810" y="-266"/>
                </a:lnTo>
                <a:lnTo>
                  <a:pt x="184746" y="-4521"/>
                </a:lnTo>
                <a:lnTo>
                  <a:pt x="179031" y="-7200"/>
                </a:lnTo>
                <a:lnTo>
                  <a:pt x="166649" y="-7200"/>
                </a:lnTo>
                <a:lnTo>
                  <a:pt x="161226" y="-4813"/>
                </a:lnTo>
                <a:lnTo>
                  <a:pt x="157238" y="-977"/>
                </a:lnTo>
                <a:lnTo>
                  <a:pt x="150342" y="-1104"/>
                </a:lnTo>
                <a:lnTo>
                  <a:pt x="140906" y="-1104"/>
                </a:lnTo>
                <a:lnTo>
                  <a:pt x="135661" y="6667"/>
                </a:lnTo>
                <a:lnTo>
                  <a:pt x="131102" y="6667"/>
                </a:lnTo>
                <a:lnTo>
                  <a:pt x="131051" y="292"/>
                </a:lnTo>
                <a:lnTo>
                  <a:pt x="127507" y="292"/>
                </a:lnTo>
                <a:lnTo>
                  <a:pt x="127228" y="-4724"/>
                </a:lnTo>
                <a:lnTo>
                  <a:pt x="122224" y="-4724"/>
                </a:lnTo>
                <a:lnTo>
                  <a:pt x="122224" y="-10693"/>
                </a:lnTo>
                <a:lnTo>
                  <a:pt x="205384" y="-10439"/>
                </a:lnTo>
                <a:lnTo>
                  <a:pt x="205384" y="-17614"/>
                </a:lnTo>
                <a:lnTo>
                  <a:pt x="0" y="-17843"/>
                </a:lnTo>
                <a:lnTo>
                  <a:pt x="0" y="-10693"/>
                </a:lnTo>
                <a:lnTo>
                  <a:pt x="88188" y="-10693"/>
                </a:lnTo>
                <a:lnTo>
                  <a:pt x="88188" y="-5079"/>
                </a:lnTo>
                <a:lnTo>
                  <a:pt x="81114" y="-5079"/>
                </a:lnTo>
                <a:lnTo>
                  <a:pt x="81114" y="6934"/>
                </a:lnTo>
                <a:lnTo>
                  <a:pt x="76111" y="6934"/>
                </a:lnTo>
                <a:lnTo>
                  <a:pt x="70269" y="-812"/>
                </a:lnTo>
                <a:lnTo>
                  <a:pt x="54444" y="-723"/>
                </a:lnTo>
                <a:lnTo>
                  <a:pt x="50431" y="-4724"/>
                </a:lnTo>
                <a:lnTo>
                  <a:pt x="44869" y="-7200"/>
                </a:lnTo>
                <a:lnTo>
                  <a:pt x="32245" y="-7200"/>
                </a:lnTo>
                <a:lnTo>
                  <a:pt x="26441" y="-4406"/>
                </a:lnTo>
                <a:lnTo>
                  <a:pt x="22351" y="0"/>
                </a:lnTo>
                <a:lnTo>
                  <a:pt x="8432" y="3733"/>
                </a:lnTo>
                <a:lnTo>
                  <a:pt x="8699" y="13436"/>
                </a:lnTo>
                <a:lnTo>
                  <a:pt x="5791" y="19481"/>
                </a:lnTo>
                <a:lnTo>
                  <a:pt x="10794" y="16433"/>
                </a:lnTo>
                <a:lnTo>
                  <a:pt x="10261" y="21640"/>
                </a:lnTo>
                <a:lnTo>
                  <a:pt x="14693" y="26911"/>
                </a:lnTo>
                <a:lnTo>
                  <a:pt x="16662" y="29235"/>
                </a:lnTo>
                <a:lnTo>
                  <a:pt x="20408" y="30797"/>
                </a:lnTo>
                <a:lnTo>
                  <a:pt x="24002" y="31813"/>
                </a:lnTo>
                <a:lnTo>
                  <a:pt x="27965" y="35280"/>
                </a:lnTo>
                <a:lnTo>
                  <a:pt x="33070" y="37477"/>
                </a:lnTo>
                <a:lnTo>
                  <a:pt x="38734" y="37477"/>
                </a:lnTo>
                <a:lnTo>
                  <a:pt x="52000" y="33129"/>
                </a:lnTo>
                <a:lnTo>
                  <a:pt x="60000" y="22079"/>
                </a:lnTo>
                <a:lnTo>
                  <a:pt x="61099" y="15138"/>
                </a:lnTo>
                <a:lnTo>
                  <a:pt x="60718" y="11493"/>
                </a:lnTo>
                <a:close/>
              </a:path>
            </a:pathLst>
          </a:custGeom>
          <a:solidFill>
            <a:srgbClr val="282828"/>
          </a:solidFill>
        </p:spPr>
        <p:txBody>
          <a:bodyPr wrap="square" lIns="0" tIns="0" rIns="0" bIns="0" rtlCol="0">
            <a:noAutofit/>
          </a:bodyPr>
          <a:lstStyle/>
          <a:p>
            <a:endParaRPr sz="1266">
              <a:solidFill>
                <a:prstClr val="black"/>
              </a:solidFill>
            </a:endParaRPr>
          </a:p>
        </p:txBody>
      </p:sp>
      <p:sp>
        <p:nvSpPr>
          <p:cNvPr id="160" name="object 160"/>
          <p:cNvSpPr/>
          <p:nvPr/>
        </p:nvSpPr>
        <p:spPr>
          <a:xfrm>
            <a:off x="9335528" y="6156509"/>
            <a:ext cx="931447" cy="87868"/>
          </a:xfrm>
          <a:custGeom>
            <a:avLst/>
            <a:gdLst/>
            <a:ahLst/>
            <a:cxnLst/>
            <a:rect l="l" t="t" r="r" b="b"/>
            <a:pathLst>
              <a:path w="1324724" h="124968">
                <a:moveTo>
                  <a:pt x="1324724" y="117208"/>
                </a:moveTo>
                <a:lnTo>
                  <a:pt x="1291069" y="0"/>
                </a:lnTo>
                <a:lnTo>
                  <a:pt x="0" y="0"/>
                </a:lnTo>
                <a:lnTo>
                  <a:pt x="0" y="124967"/>
                </a:lnTo>
                <a:lnTo>
                  <a:pt x="1322692" y="124967"/>
                </a:lnTo>
                <a:lnTo>
                  <a:pt x="1324724" y="117208"/>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61" name="object 161"/>
          <p:cNvSpPr/>
          <p:nvPr/>
        </p:nvSpPr>
        <p:spPr>
          <a:xfrm>
            <a:off x="9335528" y="6156509"/>
            <a:ext cx="931447" cy="87868"/>
          </a:xfrm>
          <a:custGeom>
            <a:avLst/>
            <a:gdLst/>
            <a:ahLst/>
            <a:cxnLst/>
            <a:rect l="l" t="t" r="r" b="b"/>
            <a:pathLst>
              <a:path w="1324724" h="124968">
                <a:moveTo>
                  <a:pt x="1324724" y="117208"/>
                </a:moveTo>
                <a:lnTo>
                  <a:pt x="1322692" y="124967"/>
                </a:lnTo>
                <a:lnTo>
                  <a:pt x="0" y="124967"/>
                </a:lnTo>
                <a:lnTo>
                  <a:pt x="0" y="0"/>
                </a:lnTo>
                <a:lnTo>
                  <a:pt x="1291069" y="0"/>
                </a:lnTo>
                <a:lnTo>
                  <a:pt x="1324724" y="117208"/>
                </a:lnTo>
                <a:close/>
              </a:path>
            </a:pathLst>
          </a:custGeom>
          <a:ln w="927">
            <a:solidFill>
              <a:srgbClr val="96989B"/>
            </a:solidFill>
          </a:ln>
        </p:spPr>
        <p:txBody>
          <a:bodyPr wrap="square" lIns="0" tIns="0" rIns="0" bIns="0" rtlCol="0">
            <a:noAutofit/>
          </a:bodyPr>
          <a:lstStyle/>
          <a:p>
            <a:endParaRPr sz="1266">
              <a:solidFill>
                <a:prstClr val="black"/>
              </a:solidFill>
            </a:endParaRPr>
          </a:p>
        </p:txBody>
      </p:sp>
      <p:sp>
        <p:nvSpPr>
          <p:cNvPr id="162" name="object 162"/>
          <p:cNvSpPr/>
          <p:nvPr/>
        </p:nvSpPr>
        <p:spPr>
          <a:xfrm>
            <a:off x="9971718" y="6162136"/>
            <a:ext cx="61329" cy="82108"/>
          </a:xfrm>
          <a:custGeom>
            <a:avLst/>
            <a:gdLst/>
            <a:ahLst/>
            <a:cxnLst/>
            <a:rect l="l" t="t" r="r" b="b"/>
            <a:pathLst>
              <a:path w="87223" h="116776">
                <a:moveTo>
                  <a:pt x="87223" y="116776"/>
                </a:moveTo>
                <a:lnTo>
                  <a:pt x="87223" y="0"/>
                </a:lnTo>
                <a:lnTo>
                  <a:pt x="0" y="0"/>
                </a:lnTo>
                <a:lnTo>
                  <a:pt x="0" y="116776"/>
                </a:lnTo>
                <a:lnTo>
                  <a:pt x="87223" y="116776"/>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63" name="object 163"/>
          <p:cNvSpPr/>
          <p:nvPr/>
        </p:nvSpPr>
        <p:spPr>
          <a:xfrm>
            <a:off x="9979201" y="6181876"/>
            <a:ext cx="17573" cy="33057"/>
          </a:xfrm>
          <a:custGeom>
            <a:avLst/>
            <a:gdLst/>
            <a:ahLst/>
            <a:cxnLst/>
            <a:rect l="l" t="t" r="r" b="b"/>
            <a:pathLst>
              <a:path w="24993" h="47015">
                <a:moveTo>
                  <a:pt x="24993" y="42735"/>
                </a:moveTo>
                <a:lnTo>
                  <a:pt x="24993" y="1943"/>
                </a:lnTo>
                <a:lnTo>
                  <a:pt x="20688" y="0"/>
                </a:lnTo>
                <a:lnTo>
                  <a:pt x="1904" y="0"/>
                </a:lnTo>
                <a:lnTo>
                  <a:pt x="0" y="4292"/>
                </a:lnTo>
                <a:lnTo>
                  <a:pt x="0" y="45110"/>
                </a:lnTo>
                <a:lnTo>
                  <a:pt x="4254" y="47015"/>
                </a:lnTo>
                <a:lnTo>
                  <a:pt x="23050" y="47015"/>
                </a:lnTo>
                <a:lnTo>
                  <a:pt x="24993"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64" name="object 164"/>
          <p:cNvSpPr/>
          <p:nvPr/>
        </p:nvSpPr>
        <p:spPr>
          <a:xfrm>
            <a:off x="9824527" y="6181876"/>
            <a:ext cx="142910" cy="33057"/>
          </a:xfrm>
          <a:custGeom>
            <a:avLst/>
            <a:gdLst/>
            <a:ahLst/>
            <a:cxnLst/>
            <a:rect l="l" t="t" r="r" b="b"/>
            <a:pathLst>
              <a:path w="203250" h="47015">
                <a:moveTo>
                  <a:pt x="203250" y="42735"/>
                </a:moveTo>
                <a:lnTo>
                  <a:pt x="203250" y="1943"/>
                </a:lnTo>
                <a:lnTo>
                  <a:pt x="198970" y="0"/>
                </a:lnTo>
                <a:lnTo>
                  <a:pt x="1943" y="0"/>
                </a:lnTo>
                <a:lnTo>
                  <a:pt x="0" y="4292"/>
                </a:lnTo>
                <a:lnTo>
                  <a:pt x="0" y="45110"/>
                </a:lnTo>
                <a:lnTo>
                  <a:pt x="4305" y="47015"/>
                </a:lnTo>
                <a:lnTo>
                  <a:pt x="201295" y="47015"/>
                </a:lnTo>
                <a:lnTo>
                  <a:pt x="203250"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65" name="object 165"/>
          <p:cNvSpPr/>
          <p:nvPr/>
        </p:nvSpPr>
        <p:spPr>
          <a:xfrm>
            <a:off x="9609868" y="6181876"/>
            <a:ext cx="142893" cy="33057"/>
          </a:xfrm>
          <a:custGeom>
            <a:avLst/>
            <a:gdLst/>
            <a:ahLst/>
            <a:cxnLst/>
            <a:rect l="l" t="t" r="r" b="b"/>
            <a:pathLst>
              <a:path w="203225" h="47015">
                <a:moveTo>
                  <a:pt x="203225" y="42735"/>
                </a:moveTo>
                <a:lnTo>
                  <a:pt x="203225" y="1943"/>
                </a:lnTo>
                <a:lnTo>
                  <a:pt x="198932" y="0"/>
                </a:lnTo>
                <a:lnTo>
                  <a:pt x="1904" y="0"/>
                </a:lnTo>
                <a:lnTo>
                  <a:pt x="0" y="4292"/>
                </a:lnTo>
                <a:lnTo>
                  <a:pt x="0" y="45110"/>
                </a:lnTo>
                <a:lnTo>
                  <a:pt x="4267" y="47015"/>
                </a:lnTo>
                <a:lnTo>
                  <a:pt x="201307" y="47015"/>
                </a:lnTo>
                <a:lnTo>
                  <a:pt x="203225"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66" name="object 166"/>
          <p:cNvSpPr/>
          <p:nvPr/>
        </p:nvSpPr>
        <p:spPr>
          <a:xfrm>
            <a:off x="9350076" y="6181876"/>
            <a:ext cx="188452" cy="33057"/>
          </a:xfrm>
          <a:custGeom>
            <a:avLst/>
            <a:gdLst/>
            <a:ahLst/>
            <a:cxnLst/>
            <a:rect l="l" t="t" r="r" b="b"/>
            <a:pathLst>
              <a:path w="268020" h="47015">
                <a:moveTo>
                  <a:pt x="268020" y="42735"/>
                </a:moveTo>
                <a:lnTo>
                  <a:pt x="268020" y="1943"/>
                </a:lnTo>
                <a:lnTo>
                  <a:pt x="263702" y="0"/>
                </a:lnTo>
                <a:lnTo>
                  <a:pt x="1917" y="0"/>
                </a:lnTo>
                <a:lnTo>
                  <a:pt x="0" y="4292"/>
                </a:lnTo>
                <a:lnTo>
                  <a:pt x="0" y="45110"/>
                </a:lnTo>
                <a:lnTo>
                  <a:pt x="4279" y="47015"/>
                </a:lnTo>
                <a:lnTo>
                  <a:pt x="266077" y="47015"/>
                </a:lnTo>
                <a:lnTo>
                  <a:pt x="268020"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67" name="object 167"/>
          <p:cNvSpPr/>
          <p:nvPr/>
        </p:nvSpPr>
        <p:spPr>
          <a:xfrm>
            <a:off x="10008510" y="6181876"/>
            <a:ext cx="17591" cy="33057"/>
          </a:xfrm>
          <a:custGeom>
            <a:avLst/>
            <a:gdLst/>
            <a:ahLst/>
            <a:cxnLst/>
            <a:rect l="l" t="t" r="r" b="b"/>
            <a:pathLst>
              <a:path w="25019" h="47015">
                <a:moveTo>
                  <a:pt x="25019" y="42735"/>
                </a:moveTo>
                <a:lnTo>
                  <a:pt x="25019" y="1943"/>
                </a:lnTo>
                <a:lnTo>
                  <a:pt x="20713" y="0"/>
                </a:lnTo>
                <a:lnTo>
                  <a:pt x="1930" y="0"/>
                </a:lnTo>
                <a:lnTo>
                  <a:pt x="0" y="4292"/>
                </a:lnTo>
                <a:lnTo>
                  <a:pt x="0" y="45110"/>
                </a:lnTo>
                <a:lnTo>
                  <a:pt x="4279" y="47015"/>
                </a:lnTo>
                <a:lnTo>
                  <a:pt x="23114" y="47015"/>
                </a:lnTo>
                <a:lnTo>
                  <a:pt x="25019"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68" name="object 168"/>
          <p:cNvSpPr/>
          <p:nvPr/>
        </p:nvSpPr>
        <p:spPr>
          <a:xfrm>
            <a:off x="9757314" y="6162136"/>
            <a:ext cx="61320" cy="82108"/>
          </a:xfrm>
          <a:custGeom>
            <a:avLst/>
            <a:gdLst/>
            <a:ahLst/>
            <a:cxnLst/>
            <a:rect l="l" t="t" r="r" b="b"/>
            <a:pathLst>
              <a:path w="87210" h="116776">
                <a:moveTo>
                  <a:pt x="87210" y="116776"/>
                </a:moveTo>
                <a:lnTo>
                  <a:pt x="87210" y="0"/>
                </a:lnTo>
                <a:lnTo>
                  <a:pt x="0" y="0"/>
                </a:lnTo>
                <a:lnTo>
                  <a:pt x="0" y="116776"/>
                </a:lnTo>
                <a:lnTo>
                  <a:pt x="87210" y="116776"/>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69" name="object 169"/>
          <p:cNvSpPr/>
          <p:nvPr/>
        </p:nvSpPr>
        <p:spPr>
          <a:xfrm>
            <a:off x="9764781" y="6181876"/>
            <a:ext cx="17600" cy="33057"/>
          </a:xfrm>
          <a:custGeom>
            <a:avLst/>
            <a:gdLst/>
            <a:ahLst/>
            <a:cxnLst/>
            <a:rect l="l" t="t" r="r" b="b"/>
            <a:pathLst>
              <a:path w="25031" h="47015">
                <a:moveTo>
                  <a:pt x="25031" y="42735"/>
                </a:moveTo>
                <a:lnTo>
                  <a:pt x="25031" y="1943"/>
                </a:lnTo>
                <a:lnTo>
                  <a:pt x="20726" y="0"/>
                </a:lnTo>
                <a:lnTo>
                  <a:pt x="1943" y="0"/>
                </a:lnTo>
                <a:lnTo>
                  <a:pt x="0" y="4292"/>
                </a:lnTo>
                <a:lnTo>
                  <a:pt x="0" y="45110"/>
                </a:lnTo>
                <a:lnTo>
                  <a:pt x="4305" y="47015"/>
                </a:lnTo>
                <a:lnTo>
                  <a:pt x="23139" y="47015"/>
                </a:lnTo>
                <a:lnTo>
                  <a:pt x="25031"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70" name="object 170"/>
          <p:cNvSpPr/>
          <p:nvPr/>
        </p:nvSpPr>
        <p:spPr>
          <a:xfrm>
            <a:off x="9794131" y="6181876"/>
            <a:ext cx="17609" cy="33057"/>
          </a:xfrm>
          <a:custGeom>
            <a:avLst/>
            <a:gdLst/>
            <a:ahLst/>
            <a:cxnLst/>
            <a:rect l="l" t="t" r="r" b="b"/>
            <a:pathLst>
              <a:path w="25044" h="47015">
                <a:moveTo>
                  <a:pt x="25044" y="42735"/>
                </a:moveTo>
                <a:lnTo>
                  <a:pt x="25044" y="1943"/>
                </a:lnTo>
                <a:lnTo>
                  <a:pt x="20700" y="0"/>
                </a:lnTo>
                <a:lnTo>
                  <a:pt x="1917" y="0"/>
                </a:lnTo>
                <a:lnTo>
                  <a:pt x="0" y="4292"/>
                </a:lnTo>
                <a:lnTo>
                  <a:pt x="0" y="45110"/>
                </a:lnTo>
                <a:lnTo>
                  <a:pt x="4292" y="47015"/>
                </a:lnTo>
                <a:lnTo>
                  <a:pt x="23101" y="47015"/>
                </a:lnTo>
                <a:lnTo>
                  <a:pt x="25044"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71" name="object 171"/>
          <p:cNvSpPr/>
          <p:nvPr/>
        </p:nvSpPr>
        <p:spPr>
          <a:xfrm>
            <a:off x="9542601" y="6164262"/>
            <a:ext cx="61329" cy="79983"/>
          </a:xfrm>
          <a:custGeom>
            <a:avLst/>
            <a:gdLst/>
            <a:ahLst/>
            <a:cxnLst/>
            <a:rect l="l" t="t" r="r" b="b"/>
            <a:pathLst>
              <a:path w="87223" h="113753">
                <a:moveTo>
                  <a:pt x="87223" y="113753"/>
                </a:moveTo>
                <a:lnTo>
                  <a:pt x="87223" y="0"/>
                </a:lnTo>
                <a:lnTo>
                  <a:pt x="0" y="0"/>
                </a:lnTo>
                <a:lnTo>
                  <a:pt x="0" y="113753"/>
                </a:lnTo>
                <a:lnTo>
                  <a:pt x="87223" y="113753"/>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72" name="object 172"/>
          <p:cNvSpPr/>
          <p:nvPr/>
        </p:nvSpPr>
        <p:spPr>
          <a:xfrm>
            <a:off x="9550069" y="6181876"/>
            <a:ext cx="17582" cy="33057"/>
          </a:xfrm>
          <a:custGeom>
            <a:avLst/>
            <a:gdLst/>
            <a:ahLst/>
            <a:cxnLst/>
            <a:rect l="l" t="t" r="r" b="b"/>
            <a:pathLst>
              <a:path w="25006" h="47015">
                <a:moveTo>
                  <a:pt x="25006" y="42735"/>
                </a:moveTo>
                <a:lnTo>
                  <a:pt x="25006" y="1943"/>
                </a:lnTo>
                <a:lnTo>
                  <a:pt x="20739" y="0"/>
                </a:lnTo>
                <a:lnTo>
                  <a:pt x="1968" y="0"/>
                </a:lnTo>
                <a:lnTo>
                  <a:pt x="0" y="4292"/>
                </a:lnTo>
                <a:lnTo>
                  <a:pt x="0" y="45110"/>
                </a:lnTo>
                <a:lnTo>
                  <a:pt x="4305" y="47015"/>
                </a:lnTo>
                <a:lnTo>
                  <a:pt x="23101" y="47015"/>
                </a:lnTo>
                <a:lnTo>
                  <a:pt x="25006"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73" name="object 173"/>
          <p:cNvSpPr/>
          <p:nvPr/>
        </p:nvSpPr>
        <p:spPr>
          <a:xfrm>
            <a:off x="9579404" y="6181876"/>
            <a:ext cx="17582" cy="33057"/>
          </a:xfrm>
          <a:custGeom>
            <a:avLst/>
            <a:gdLst/>
            <a:ahLst/>
            <a:cxnLst/>
            <a:rect l="l" t="t" r="r" b="b"/>
            <a:pathLst>
              <a:path w="25006" h="47015">
                <a:moveTo>
                  <a:pt x="25006" y="42735"/>
                </a:moveTo>
                <a:lnTo>
                  <a:pt x="25006" y="1943"/>
                </a:lnTo>
                <a:lnTo>
                  <a:pt x="20713" y="0"/>
                </a:lnTo>
                <a:lnTo>
                  <a:pt x="1930" y="0"/>
                </a:lnTo>
                <a:lnTo>
                  <a:pt x="0" y="4292"/>
                </a:lnTo>
                <a:lnTo>
                  <a:pt x="0" y="45110"/>
                </a:lnTo>
                <a:lnTo>
                  <a:pt x="4267" y="47015"/>
                </a:lnTo>
                <a:lnTo>
                  <a:pt x="23088" y="47015"/>
                </a:lnTo>
                <a:lnTo>
                  <a:pt x="25006"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74" name="object 174"/>
          <p:cNvSpPr/>
          <p:nvPr/>
        </p:nvSpPr>
        <p:spPr>
          <a:xfrm>
            <a:off x="9335451" y="6166832"/>
            <a:ext cx="932482" cy="77411"/>
          </a:xfrm>
          <a:custGeom>
            <a:avLst/>
            <a:gdLst/>
            <a:ahLst/>
            <a:cxnLst/>
            <a:rect l="l" t="t" r="r" b="b"/>
            <a:pathLst>
              <a:path w="1326197" h="110096">
                <a:moveTo>
                  <a:pt x="1026223" y="6769"/>
                </a:moveTo>
                <a:lnTo>
                  <a:pt x="1110424" y="35788"/>
                </a:lnTo>
                <a:lnTo>
                  <a:pt x="1209014" y="109740"/>
                </a:lnTo>
                <a:lnTo>
                  <a:pt x="1325448" y="110096"/>
                </a:lnTo>
                <a:lnTo>
                  <a:pt x="1326197" y="105206"/>
                </a:lnTo>
                <a:lnTo>
                  <a:pt x="1326132" y="89384"/>
                </a:lnTo>
                <a:lnTo>
                  <a:pt x="1323024" y="79412"/>
                </a:lnTo>
                <a:lnTo>
                  <a:pt x="1309877" y="70307"/>
                </a:lnTo>
                <a:lnTo>
                  <a:pt x="1290163" y="62584"/>
                </a:lnTo>
                <a:lnTo>
                  <a:pt x="1276210" y="57126"/>
                </a:lnTo>
                <a:lnTo>
                  <a:pt x="1260154" y="50855"/>
                </a:lnTo>
                <a:lnTo>
                  <a:pt x="1242957" y="44149"/>
                </a:lnTo>
                <a:lnTo>
                  <a:pt x="1225579" y="37390"/>
                </a:lnTo>
                <a:lnTo>
                  <a:pt x="1208982" y="30957"/>
                </a:lnTo>
                <a:lnTo>
                  <a:pt x="1194125" y="25229"/>
                </a:lnTo>
                <a:lnTo>
                  <a:pt x="1181970" y="20587"/>
                </a:lnTo>
                <a:lnTo>
                  <a:pt x="1169606" y="16078"/>
                </a:lnTo>
                <a:lnTo>
                  <a:pt x="1151671" y="13274"/>
                </a:lnTo>
                <a:lnTo>
                  <a:pt x="1137354" y="11169"/>
                </a:lnTo>
                <a:lnTo>
                  <a:pt x="1121665" y="8936"/>
                </a:lnTo>
                <a:lnTo>
                  <a:pt x="1105496" y="6703"/>
                </a:lnTo>
                <a:lnTo>
                  <a:pt x="1089736" y="4598"/>
                </a:lnTo>
                <a:lnTo>
                  <a:pt x="1075278" y="2747"/>
                </a:lnTo>
                <a:lnTo>
                  <a:pt x="1063013" y="1279"/>
                </a:lnTo>
                <a:lnTo>
                  <a:pt x="1048626" y="0"/>
                </a:lnTo>
                <a:lnTo>
                  <a:pt x="989416" y="130"/>
                </a:lnTo>
                <a:lnTo>
                  <a:pt x="0" y="0"/>
                </a:lnTo>
                <a:lnTo>
                  <a:pt x="0" y="6769"/>
                </a:lnTo>
                <a:lnTo>
                  <a:pt x="1026223" y="6769"/>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75" name="object 175"/>
          <p:cNvSpPr/>
          <p:nvPr/>
        </p:nvSpPr>
        <p:spPr>
          <a:xfrm>
            <a:off x="10232740" y="6187335"/>
            <a:ext cx="10144" cy="0"/>
          </a:xfrm>
          <a:custGeom>
            <a:avLst/>
            <a:gdLst/>
            <a:ahLst/>
            <a:cxnLst/>
            <a:rect l="l" t="t" r="r" b="b"/>
            <a:pathLst>
              <a:path w="14427">
                <a:moveTo>
                  <a:pt x="0" y="0"/>
                </a:moveTo>
                <a:lnTo>
                  <a:pt x="14427" y="0"/>
                </a:lnTo>
              </a:path>
            </a:pathLst>
          </a:custGeom>
          <a:ln w="15290">
            <a:solidFill>
              <a:srgbClr val="373435"/>
            </a:solidFill>
          </a:ln>
        </p:spPr>
        <p:txBody>
          <a:bodyPr wrap="square" lIns="0" tIns="0" rIns="0" bIns="0" rtlCol="0">
            <a:noAutofit/>
          </a:bodyPr>
          <a:lstStyle/>
          <a:p>
            <a:endParaRPr sz="1266">
              <a:solidFill>
                <a:prstClr val="black"/>
              </a:solidFill>
            </a:endParaRPr>
          </a:p>
        </p:txBody>
      </p:sp>
      <p:sp>
        <p:nvSpPr>
          <p:cNvPr id="176" name="object 176"/>
          <p:cNvSpPr/>
          <p:nvPr/>
        </p:nvSpPr>
        <p:spPr>
          <a:xfrm>
            <a:off x="9949020" y="6222242"/>
            <a:ext cx="15877" cy="15109"/>
          </a:xfrm>
          <a:custGeom>
            <a:avLst/>
            <a:gdLst/>
            <a:ahLst/>
            <a:cxnLst/>
            <a:rect l="l" t="t" r="r" b="b"/>
            <a:pathLst>
              <a:path w="22580" h="21488">
                <a:moveTo>
                  <a:pt x="901" y="14109"/>
                </a:moveTo>
                <a:lnTo>
                  <a:pt x="1422" y="16002"/>
                </a:lnTo>
                <a:lnTo>
                  <a:pt x="4419" y="21488"/>
                </a:lnTo>
                <a:lnTo>
                  <a:pt x="16256" y="21488"/>
                </a:lnTo>
                <a:lnTo>
                  <a:pt x="19583" y="18097"/>
                </a:lnTo>
                <a:lnTo>
                  <a:pt x="20916" y="15201"/>
                </a:lnTo>
                <a:lnTo>
                  <a:pt x="22580" y="11455"/>
                </a:lnTo>
                <a:lnTo>
                  <a:pt x="21577" y="8140"/>
                </a:lnTo>
                <a:lnTo>
                  <a:pt x="5638" y="8140"/>
                </a:lnTo>
                <a:lnTo>
                  <a:pt x="7213" y="4699"/>
                </a:lnTo>
                <a:lnTo>
                  <a:pt x="14427" y="4699"/>
                </a:lnTo>
                <a:lnTo>
                  <a:pt x="15938" y="6985"/>
                </a:lnTo>
                <a:lnTo>
                  <a:pt x="21221" y="6985"/>
                </a:lnTo>
                <a:lnTo>
                  <a:pt x="18872" y="0"/>
                </a:lnTo>
                <a:lnTo>
                  <a:pt x="5257" y="0"/>
                </a:lnTo>
                <a:lnTo>
                  <a:pt x="1790" y="4368"/>
                </a:lnTo>
                <a:lnTo>
                  <a:pt x="838" y="7416"/>
                </a:lnTo>
                <a:lnTo>
                  <a:pt x="0" y="10248"/>
                </a:lnTo>
                <a:lnTo>
                  <a:pt x="533" y="12903"/>
                </a:lnTo>
                <a:lnTo>
                  <a:pt x="16802" y="12903"/>
                </a:lnTo>
                <a:lnTo>
                  <a:pt x="15481" y="16802"/>
                </a:lnTo>
                <a:lnTo>
                  <a:pt x="7759" y="16802"/>
                </a:lnTo>
                <a:lnTo>
                  <a:pt x="6134" y="14109"/>
                </a:lnTo>
                <a:lnTo>
                  <a:pt x="901" y="14109"/>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77" name="object 177"/>
          <p:cNvSpPr/>
          <p:nvPr/>
        </p:nvSpPr>
        <p:spPr>
          <a:xfrm>
            <a:off x="9735004" y="6222242"/>
            <a:ext cx="15886" cy="15109"/>
          </a:xfrm>
          <a:custGeom>
            <a:avLst/>
            <a:gdLst/>
            <a:ahLst/>
            <a:cxnLst/>
            <a:rect l="l" t="t" r="r" b="b"/>
            <a:pathLst>
              <a:path w="22593" h="21488">
                <a:moveTo>
                  <a:pt x="850" y="14109"/>
                </a:moveTo>
                <a:lnTo>
                  <a:pt x="1409" y="16002"/>
                </a:lnTo>
                <a:lnTo>
                  <a:pt x="4419" y="21488"/>
                </a:lnTo>
                <a:lnTo>
                  <a:pt x="16243" y="21488"/>
                </a:lnTo>
                <a:lnTo>
                  <a:pt x="19596" y="18097"/>
                </a:lnTo>
                <a:lnTo>
                  <a:pt x="20891" y="15201"/>
                </a:lnTo>
                <a:lnTo>
                  <a:pt x="22593" y="11455"/>
                </a:lnTo>
                <a:lnTo>
                  <a:pt x="21551" y="8140"/>
                </a:lnTo>
                <a:lnTo>
                  <a:pt x="5638" y="8140"/>
                </a:lnTo>
                <a:lnTo>
                  <a:pt x="7188" y="4699"/>
                </a:lnTo>
                <a:lnTo>
                  <a:pt x="14414" y="4699"/>
                </a:lnTo>
                <a:lnTo>
                  <a:pt x="15925" y="6985"/>
                </a:lnTo>
                <a:lnTo>
                  <a:pt x="21183" y="6985"/>
                </a:lnTo>
                <a:lnTo>
                  <a:pt x="18859" y="0"/>
                </a:lnTo>
                <a:lnTo>
                  <a:pt x="5219" y="0"/>
                </a:lnTo>
                <a:lnTo>
                  <a:pt x="1790" y="4368"/>
                </a:lnTo>
                <a:lnTo>
                  <a:pt x="838" y="7416"/>
                </a:lnTo>
                <a:lnTo>
                  <a:pt x="0" y="10248"/>
                </a:lnTo>
                <a:lnTo>
                  <a:pt x="520" y="12903"/>
                </a:lnTo>
                <a:lnTo>
                  <a:pt x="16789" y="12903"/>
                </a:lnTo>
                <a:lnTo>
                  <a:pt x="15443" y="16802"/>
                </a:lnTo>
                <a:lnTo>
                  <a:pt x="7759" y="16802"/>
                </a:lnTo>
                <a:lnTo>
                  <a:pt x="6108" y="14109"/>
                </a:lnTo>
                <a:lnTo>
                  <a:pt x="850" y="14109"/>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78" name="object 178"/>
          <p:cNvSpPr/>
          <p:nvPr/>
        </p:nvSpPr>
        <p:spPr>
          <a:xfrm>
            <a:off x="9519916" y="6222242"/>
            <a:ext cx="15895" cy="15109"/>
          </a:xfrm>
          <a:custGeom>
            <a:avLst/>
            <a:gdLst/>
            <a:ahLst/>
            <a:cxnLst/>
            <a:rect l="l" t="t" r="r" b="b"/>
            <a:pathLst>
              <a:path w="22605" h="21488">
                <a:moveTo>
                  <a:pt x="850" y="14109"/>
                </a:moveTo>
                <a:lnTo>
                  <a:pt x="1447" y="16002"/>
                </a:lnTo>
                <a:lnTo>
                  <a:pt x="4432" y="21488"/>
                </a:lnTo>
                <a:lnTo>
                  <a:pt x="16268" y="21488"/>
                </a:lnTo>
                <a:lnTo>
                  <a:pt x="19608" y="18097"/>
                </a:lnTo>
                <a:lnTo>
                  <a:pt x="20904" y="15201"/>
                </a:lnTo>
                <a:lnTo>
                  <a:pt x="22605" y="11455"/>
                </a:lnTo>
                <a:lnTo>
                  <a:pt x="21589" y="8140"/>
                </a:lnTo>
                <a:lnTo>
                  <a:pt x="5626" y="8140"/>
                </a:lnTo>
                <a:lnTo>
                  <a:pt x="7188" y="4699"/>
                </a:lnTo>
                <a:lnTo>
                  <a:pt x="14414" y="4699"/>
                </a:lnTo>
                <a:lnTo>
                  <a:pt x="15938" y="6985"/>
                </a:lnTo>
                <a:lnTo>
                  <a:pt x="21208" y="6985"/>
                </a:lnTo>
                <a:lnTo>
                  <a:pt x="18846" y="0"/>
                </a:lnTo>
                <a:lnTo>
                  <a:pt x="5245" y="0"/>
                </a:lnTo>
                <a:lnTo>
                  <a:pt x="1777" y="4368"/>
                </a:lnTo>
                <a:lnTo>
                  <a:pt x="838" y="7416"/>
                </a:lnTo>
                <a:lnTo>
                  <a:pt x="0" y="10248"/>
                </a:lnTo>
                <a:lnTo>
                  <a:pt x="571" y="12903"/>
                </a:lnTo>
                <a:lnTo>
                  <a:pt x="16789" y="12903"/>
                </a:lnTo>
                <a:lnTo>
                  <a:pt x="15468" y="16802"/>
                </a:lnTo>
                <a:lnTo>
                  <a:pt x="7759" y="16802"/>
                </a:lnTo>
                <a:lnTo>
                  <a:pt x="6134" y="14109"/>
                </a:lnTo>
                <a:lnTo>
                  <a:pt x="850" y="14109"/>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79" name="object 179"/>
          <p:cNvSpPr/>
          <p:nvPr/>
        </p:nvSpPr>
        <p:spPr>
          <a:xfrm>
            <a:off x="10038374" y="6181876"/>
            <a:ext cx="122649" cy="33057"/>
          </a:xfrm>
          <a:custGeom>
            <a:avLst/>
            <a:gdLst/>
            <a:ahLst/>
            <a:cxnLst/>
            <a:rect l="l" t="t" r="r" b="b"/>
            <a:pathLst>
              <a:path w="174434" h="47015">
                <a:moveTo>
                  <a:pt x="174434" y="42735"/>
                </a:moveTo>
                <a:lnTo>
                  <a:pt x="174434" y="1943"/>
                </a:lnTo>
                <a:lnTo>
                  <a:pt x="170103" y="0"/>
                </a:lnTo>
                <a:lnTo>
                  <a:pt x="1930" y="0"/>
                </a:lnTo>
                <a:lnTo>
                  <a:pt x="0" y="4292"/>
                </a:lnTo>
                <a:lnTo>
                  <a:pt x="0" y="45110"/>
                </a:lnTo>
                <a:lnTo>
                  <a:pt x="4305" y="47015"/>
                </a:lnTo>
                <a:lnTo>
                  <a:pt x="172478" y="47015"/>
                </a:lnTo>
                <a:lnTo>
                  <a:pt x="174434"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80" name="object 180"/>
          <p:cNvSpPr/>
          <p:nvPr/>
        </p:nvSpPr>
        <p:spPr>
          <a:xfrm>
            <a:off x="9335536" y="6162086"/>
            <a:ext cx="932465" cy="72027"/>
          </a:xfrm>
          <a:custGeom>
            <a:avLst/>
            <a:gdLst/>
            <a:ahLst/>
            <a:cxnLst/>
            <a:rect l="l" t="t" r="r" b="b"/>
            <a:pathLst>
              <a:path w="1326172" h="102438">
                <a:moveTo>
                  <a:pt x="1015917" y="46"/>
                </a:moveTo>
                <a:lnTo>
                  <a:pt x="0" y="0"/>
                </a:lnTo>
                <a:lnTo>
                  <a:pt x="0" y="6896"/>
                </a:lnTo>
                <a:lnTo>
                  <a:pt x="1045844" y="6896"/>
                </a:lnTo>
                <a:lnTo>
                  <a:pt x="1052196" y="7264"/>
                </a:lnTo>
                <a:lnTo>
                  <a:pt x="1062630" y="8261"/>
                </a:lnTo>
                <a:lnTo>
                  <a:pt x="1076151" y="9763"/>
                </a:lnTo>
                <a:lnTo>
                  <a:pt x="1091765" y="11651"/>
                </a:lnTo>
                <a:lnTo>
                  <a:pt x="1108477" y="13803"/>
                </a:lnTo>
                <a:lnTo>
                  <a:pt x="1125291" y="16098"/>
                </a:lnTo>
                <a:lnTo>
                  <a:pt x="1141213" y="18416"/>
                </a:lnTo>
                <a:lnTo>
                  <a:pt x="1155249" y="20635"/>
                </a:lnTo>
                <a:lnTo>
                  <a:pt x="1166402" y="22635"/>
                </a:lnTo>
                <a:lnTo>
                  <a:pt x="1174762" y="24637"/>
                </a:lnTo>
                <a:lnTo>
                  <a:pt x="1190213" y="30479"/>
                </a:lnTo>
                <a:lnTo>
                  <a:pt x="1202969" y="35408"/>
                </a:lnTo>
                <a:lnTo>
                  <a:pt x="1217873" y="41200"/>
                </a:lnTo>
                <a:lnTo>
                  <a:pt x="1234023" y="47497"/>
                </a:lnTo>
                <a:lnTo>
                  <a:pt x="1250513" y="53940"/>
                </a:lnTo>
                <a:lnTo>
                  <a:pt x="1266442" y="60173"/>
                </a:lnTo>
                <a:lnTo>
                  <a:pt x="1280904" y="65837"/>
                </a:lnTo>
                <a:lnTo>
                  <a:pt x="1292998" y="70574"/>
                </a:lnTo>
                <a:lnTo>
                  <a:pt x="1301818" y="74027"/>
                </a:lnTo>
                <a:lnTo>
                  <a:pt x="1306461" y="75838"/>
                </a:lnTo>
                <a:lnTo>
                  <a:pt x="1306741" y="75945"/>
                </a:lnTo>
                <a:lnTo>
                  <a:pt x="1319364" y="87061"/>
                </a:lnTo>
                <a:lnTo>
                  <a:pt x="1325309" y="99595"/>
                </a:lnTo>
                <a:lnTo>
                  <a:pt x="1326172" y="102438"/>
                </a:lnTo>
                <a:lnTo>
                  <a:pt x="1323829" y="81798"/>
                </a:lnTo>
                <a:lnTo>
                  <a:pt x="1319197" y="74465"/>
                </a:lnTo>
                <a:lnTo>
                  <a:pt x="1313776" y="72135"/>
                </a:lnTo>
                <a:lnTo>
                  <a:pt x="1308835" y="70247"/>
                </a:lnTo>
                <a:lnTo>
                  <a:pt x="1300132" y="66872"/>
                </a:lnTo>
                <a:lnTo>
                  <a:pt x="1288436" y="62317"/>
                </a:lnTo>
                <a:lnTo>
                  <a:pt x="1274513" y="56889"/>
                </a:lnTo>
                <a:lnTo>
                  <a:pt x="1259134" y="50892"/>
                </a:lnTo>
                <a:lnTo>
                  <a:pt x="1243065" y="44632"/>
                </a:lnTo>
                <a:lnTo>
                  <a:pt x="1227076" y="38416"/>
                </a:lnTo>
                <a:lnTo>
                  <a:pt x="1211934" y="32548"/>
                </a:lnTo>
                <a:lnTo>
                  <a:pt x="1198408" y="27336"/>
                </a:lnTo>
                <a:lnTo>
                  <a:pt x="1187266" y="23084"/>
                </a:lnTo>
                <a:lnTo>
                  <a:pt x="1179276" y="20098"/>
                </a:lnTo>
                <a:lnTo>
                  <a:pt x="1170597" y="17579"/>
                </a:lnTo>
                <a:lnTo>
                  <a:pt x="1160958" y="15647"/>
                </a:lnTo>
                <a:lnTo>
                  <a:pt x="1148270" y="13383"/>
                </a:lnTo>
                <a:lnTo>
                  <a:pt x="1133422" y="10928"/>
                </a:lnTo>
                <a:lnTo>
                  <a:pt x="1117302" y="8423"/>
                </a:lnTo>
                <a:lnTo>
                  <a:pt x="1100798" y="6010"/>
                </a:lnTo>
                <a:lnTo>
                  <a:pt x="1084801" y="3831"/>
                </a:lnTo>
                <a:lnTo>
                  <a:pt x="1070197" y="2025"/>
                </a:lnTo>
                <a:lnTo>
                  <a:pt x="1057876" y="736"/>
                </a:lnTo>
                <a:lnTo>
                  <a:pt x="1048727" y="103"/>
                </a:lnTo>
                <a:lnTo>
                  <a:pt x="1015917" y="46"/>
                </a:lnTo>
                <a:close/>
              </a:path>
            </a:pathLst>
          </a:custGeom>
          <a:solidFill>
            <a:srgbClr val="282828"/>
          </a:solidFill>
        </p:spPr>
        <p:txBody>
          <a:bodyPr wrap="square" lIns="0" tIns="0" rIns="0" bIns="0" rtlCol="0">
            <a:noAutofit/>
          </a:bodyPr>
          <a:lstStyle/>
          <a:p>
            <a:endParaRPr sz="1266">
              <a:solidFill>
                <a:prstClr val="black"/>
              </a:solidFill>
            </a:endParaRPr>
          </a:p>
        </p:txBody>
      </p:sp>
      <p:sp>
        <p:nvSpPr>
          <p:cNvPr id="181" name="object 181"/>
          <p:cNvSpPr/>
          <p:nvPr/>
        </p:nvSpPr>
        <p:spPr>
          <a:xfrm>
            <a:off x="10197018" y="6171997"/>
            <a:ext cx="20003" cy="29592"/>
          </a:xfrm>
          <a:custGeom>
            <a:avLst/>
            <a:gdLst/>
            <a:ahLst/>
            <a:cxnLst/>
            <a:rect l="l" t="t" r="r" b="b"/>
            <a:pathLst>
              <a:path w="28448" h="42087">
                <a:moveTo>
                  <a:pt x="28448" y="37807"/>
                </a:moveTo>
                <a:lnTo>
                  <a:pt x="28448" y="1968"/>
                </a:lnTo>
                <a:lnTo>
                  <a:pt x="24130" y="0"/>
                </a:lnTo>
                <a:lnTo>
                  <a:pt x="1943" y="0"/>
                </a:lnTo>
                <a:lnTo>
                  <a:pt x="0" y="4292"/>
                </a:lnTo>
                <a:lnTo>
                  <a:pt x="0" y="40157"/>
                </a:lnTo>
                <a:lnTo>
                  <a:pt x="4279" y="42087"/>
                </a:lnTo>
                <a:lnTo>
                  <a:pt x="26492" y="42087"/>
                </a:lnTo>
                <a:lnTo>
                  <a:pt x="28448" y="37807"/>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82" name="object 182"/>
          <p:cNvSpPr/>
          <p:nvPr/>
        </p:nvSpPr>
        <p:spPr>
          <a:xfrm>
            <a:off x="9533618" y="6254076"/>
            <a:ext cx="505723" cy="0"/>
          </a:xfrm>
          <a:custGeom>
            <a:avLst/>
            <a:gdLst/>
            <a:ahLst/>
            <a:cxnLst/>
            <a:rect l="l" t="t" r="r" b="b"/>
            <a:pathLst>
              <a:path w="719251">
                <a:moveTo>
                  <a:pt x="0" y="0"/>
                </a:moveTo>
                <a:lnTo>
                  <a:pt x="719251" y="0"/>
                </a:lnTo>
              </a:path>
            </a:pathLst>
          </a:custGeom>
          <a:ln w="29235">
            <a:solidFill>
              <a:srgbClr val="282828"/>
            </a:solidFill>
          </a:ln>
        </p:spPr>
        <p:txBody>
          <a:bodyPr wrap="square" lIns="0" tIns="0" rIns="0" bIns="0" rtlCol="0">
            <a:noAutofit/>
          </a:bodyPr>
          <a:lstStyle/>
          <a:p>
            <a:endParaRPr sz="1266">
              <a:solidFill>
                <a:prstClr val="black"/>
              </a:solidFill>
            </a:endParaRPr>
          </a:p>
        </p:txBody>
      </p:sp>
      <p:sp>
        <p:nvSpPr>
          <p:cNvPr id="183" name="object 183"/>
          <p:cNvSpPr/>
          <p:nvPr/>
        </p:nvSpPr>
        <p:spPr>
          <a:xfrm>
            <a:off x="9335370" y="6259233"/>
            <a:ext cx="54935" cy="0"/>
          </a:xfrm>
          <a:custGeom>
            <a:avLst/>
            <a:gdLst/>
            <a:ahLst/>
            <a:cxnLst/>
            <a:rect l="l" t="t" r="r" b="b"/>
            <a:pathLst>
              <a:path w="78130">
                <a:moveTo>
                  <a:pt x="0" y="0"/>
                </a:moveTo>
                <a:lnTo>
                  <a:pt x="78130" y="0"/>
                </a:lnTo>
              </a:path>
            </a:pathLst>
          </a:custGeom>
          <a:ln w="43903">
            <a:solidFill>
              <a:srgbClr val="282828"/>
            </a:solidFill>
          </a:ln>
        </p:spPr>
        <p:txBody>
          <a:bodyPr wrap="square" lIns="0" tIns="0" rIns="0" bIns="0" rtlCol="0">
            <a:noAutofit/>
          </a:bodyPr>
          <a:lstStyle/>
          <a:p>
            <a:endParaRPr sz="1266">
              <a:solidFill>
                <a:prstClr val="black"/>
              </a:solidFill>
            </a:endParaRPr>
          </a:p>
        </p:txBody>
      </p:sp>
      <p:sp>
        <p:nvSpPr>
          <p:cNvPr id="184" name="object 184"/>
          <p:cNvSpPr/>
          <p:nvPr/>
        </p:nvSpPr>
        <p:spPr>
          <a:xfrm>
            <a:off x="10181824" y="6273212"/>
            <a:ext cx="19743" cy="0"/>
          </a:xfrm>
          <a:custGeom>
            <a:avLst/>
            <a:gdLst/>
            <a:ahLst/>
            <a:cxnLst/>
            <a:rect l="l" t="t" r="r" b="b"/>
            <a:pathLst>
              <a:path w="28079">
                <a:moveTo>
                  <a:pt x="0" y="0"/>
                </a:moveTo>
                <a:lnTo>
                  <a:pt x="28079" y="0"/>
                </a:lnTo>
              </a:path>
            </a:pathLst>
          </a:custGeom>
          <a:ln w="21132">
            <a:solidFill>
              <a:srgbClr val="373435"/>
            </a:solidFill>
          </a:ln>
        </p:spPr>
        <p:txBody>
          <a:bodyPr wrap="square" lIns="0" tIns="0" rIns="0" bIns="0" rtlCol="0">
            <a:noAutofit/>
          </a:bodyPr>
          <a:lstStyle/>
          <a:p>
            <a:endParaRPr sz="1266">
              <a:solidFill>
                <a:prstClr val="black"/>
              </a:solidFill>
            </a:endParaRPr>
          </a:p>
        </p:txBody>
      </p:sp>
      <p:sp>
        <p:nvSpPr>
          <p:cNvPr id="185" name="object 185"/>
          <p:cNvSpPr/>
          <p:nvPr/>
        </p:nvSpPr>
        <p:spPr>
          <a:xfrm>
            <a:off x="10182444" y="6243893"/>
            <a:ext cx="85064" cy="25440"/>
          </a:xfrm>
          <a:custGeom>
            <a:avLst/>
            <a:gdLst/>
            <a:ahLst/>
            <a:cxnLst/>
            <a:rect l="l" t="t" r="r" b="b"/>
            <a:pathLst>
              <a:path w="120980" h="36182">
                <a:moveTo>
                  <a:pt x="88595" y="36182"/>
                </a:moveTo>
                <a:lnTo>
                  <a:pt x="98402" y="35820"/>
                </a:lnTo>
                <a:lnTo>
                  <a:pt x="106108" y="32257"/>
                </a:lnTo>
                <a:lnTo>
                  <a:pt x="112475" y="21611"/>
                </a:lnTo>
                <a:lnTo>
                  <a:pt x="120980" y="0"/>
                </a:lnTo>
                <a:lnTo>
                  <a:pt x="0" y="0"/>
                </a:lnTo>
                <a:lnTo>
                  <a:pt x="0" y="36182"/>
                </a:lnTo>
                <a:lnTo>
                  <a:pt x="88595" y="36182"/>
                </a:lnTo>
                <a:close/>
              </a:path>
            </a:pathLst>
          </a:custGeom>
          <a:solidFill>
            <a:srgbClr val="282828"/>
          </a:solidFill>
        </p:spPr>
        <p:txBody>
          <a:bodyPr wrap="square" lIns="0" tIns="0" rIns="0" bIns="0" rtlCol="0">
            <a:noAutofit/>
          </a:bodyPr>
          <a:lstStyle/>
          <a:p>
            <a:endParaRPr sz="1266">
              <a:solidFill>
                <a:prstClr val="black"/>
              </a:solidFill>
            </a:endParaRPr>
          </a:p>
        </p:txBody>
      </p:sp>
      <p:sp>
        <p:nvSpPr>
          <p:cNvPr id="186" name="object 186"/>
          <p:cNvSpPr/>
          <p:nvPr/>
        </p:nvSpPr>
        <p:spPr>
          <a:xfrm>
            <a:off x="10156089" y="6141622"/>
            <a:ext cx="61302" cy="5742"/>
          </a:xfrm>
          <a:custGeom>
            <a:avLst/>
            <a:gdLst/>
            <a:ahLst/>
            <a:cxnLst/>
            <a:rect l="l" t="t" r="r" b="b"/>
            <a:pathLst>
              <a:path w="87185" h="8166">
                <a:moveTo>
                  <a:pt x="87185" y="5587"/>
                </a:moveTo>
                <a:lnTo>
                  <a:pt x="87185" y="1155"/>
                </a:lnTo>
                <a:lnTo>
                  <a:pt x="84543" y="0"/>
                </a:lnTo>
                <a:lnTo>
                  <a:pt x="1181" y="0"/>
                </a:lnTo>
                <a:lnTo>
                  <a:pt x="0" y="2565"/>
                </a:lnTo>
                <a:lnTo>
                  <a:pt x="0" y="7035"/>
                </a:lnTo>
                <a:lnTo>
                  <a:pt x="2590" y="8166"/>
                </a:lnTo>
                <a:lnTo>
                  <a:pt x="85966" y="8166"/>
                </a:lnTo>
                <a:lnTo>
                  <a:pt x="87185" y="5587"/>
                </a:lnTo>
                <a:close/>
              </a:path>
            </a:pathLst>
          </a:custGeom>
          <a:solidFill>
            <a:srgbClr val="96989B"/>
          </a:solidFill>
        </p:spPr>
        <p:txBody>
          <a:bodyPr wrap="square" lIns="0" tIns="0" rIns="0" bIns="0" rtlCol="0">
            <a:noAutofit/>
          </a:bodyPr>
          <a:lstStyle/>
          <a:p>
            <a:endParaRPr sz="1266">
              <a:solidFill>
                <a:prstClr val="black"/>
              </a:solidFill>
            </a:endParaRPr>
          </a:p>
        </p:txBody>
      </p:sp>
      <p:sp>
        <p:nvSpPr>
          <p:cNvPr id="187" name="object 187"/>
          <p:cNvSpPr/>
          <p:nvPr/>
        </p:nvSpPr>
        <p:spPr>
          <a:xfrm>
            <a:off x="10161500" y="6136305"/>
            <a:ext cx="20172" cy="6036"/>
          </a:xfrm>
          <a:custGeom>
            <a:avLst/>
            <a:gdLst/>
            <a:ahLst/>
            <a:cxnLst/>
            <a:rect l="l" t="t" r="r" b="b"/>
            <a:pathLst>
              <a:path w="28689" h="8585">
                <a:moveTo>
                  <a:pt x="28689" y="5994"/>
                </a:moveTo>
                <a:lnTo>
                  <a:pt x="28689" y="1168"/>
                </a:lnTo>
                <a:lnTo>
                  <a:pt x="26123" y="0"/>
                </a:lnTo>
                <a:lnTo>
                  <a:pt x="1168" y="0"/>
                </a:lnTo>
                <a:lnTo>
                  <a:pt x="0" y="2616"/>
                </a:lnTo>
                <a:lnTo>
                  <a:pt x="0" y="7404"/>
                </a:lnTo>
                <a:lnTo>
                  <a:pt x="2578" y="8585"/>
                </a:lnTo>
                <a:lnTo>
                  <a:pt x="27559" y="8585"/>
                </a:lnTo>
                <a:lnTo>
                  <a:pt x="28689" y="5994"/>
                </a:lnTo>
                <a:close/>
              </a:path>
            </a:pathLst>
          </a:custGeom>
          <a:solidFill>
            <a:srgbClr val="96989B"/>
          </a:solidFill>
        </p:spPr>
        <p:txBody>
          <a:bodyPr wrap="square" lIns="0" tIns="0" rIns="0" bIns="0" rtlCol="0">
            <a:noAutofit/>
          </a:bodyPr>
          <a:lstStyle/>
          <a:p>
            <a:endParaRPr sz="1266">
              <a:solidFill>
                <a:prstClr val="black"/>
              </a:solidFill>
            </a:endParaRPr>
          </a:p>
        </p:txBody>
      </p:sp>
      <p:sp>
        <p:nvSpPr>
          <p:cNvPr id="188" name="object 188"/>
          <p:cNvSpPr/>
          <p:nvPr/>
        </p:nvSpPr>
        <p:spPr>
          <a:xfrm>
            <a:off x="9335132" y="6146617"/>
            <a:ext cx="908336" cy="10413"/>
          </a:xfrm>
          <a:custGeom>
            <a:avLst/>
            <a:gdLst/>
            <a:ahLst/>
            <a:cxnLst/>
            <a:rect l="l" t="t" r="r" b="b"/>
            <a:pathLst>
              <a:path w="1291856" h="14810">
                <a:moveTo>
                  <a:pt x="1291856" y="14810"/>
                </a:moveTo>
                <a:lnTo>
                  <a:pt x="1291705" y="7474"/>
                </a:lnTo>
                <a:lnTo>
                  <a:pt x="1286636" y="0"/>
                </a:lnTo>
                <a:lnTo>
                  <a:pt x="1266532" y="205"/>
                </a:lnTo>
                <a:lnTo>
                  <a:pt x="465148" y="337"/>
                </a:lnTo>
                <a:lnTo>
                  <a:pt x="1270" y="408"/>
                </a:lnTo>
                <a:lnTo>
                  <a:pt x="0" y="14581"/>
                </a:lnTo>
                <a:lnTo>
                  <a:pt x="1291856" y="14810"/>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89" name="object 189"/>
          <p:cNvSpPr/>
          <p:nvPr/>
        </p:nvSpPr>
        <p:spPr>
          <a:xfrm>
            <a:off x="9389797" y="6262504"/>
            <a:ext cx="138490" cy="34201"/>
          </a:xfrm>
          <a:custGeom>
            <a:avLst/>
            <a:gdLst/>
            <a:ahLst/>
            <a:cxnLst/>
            <a:rect l="l" t="t" r="r" b="b"/>
            <a:pathLst>
              <a:path w="196964" h="48641">
                <a:moveTo>
                  <a:pt x="196964" y="0"/>
                </a:moveTo>
                <a:lnTo>
                  <a:pt x="185000" y="27076"/>
                </a:lnTo>
                <a:lnTo>
                  <a:pt x="188747" y="25514"/>
                </a:lnTo>
                <a:lnTo>
                  <a:pt x="196964" y="0"/>
                </a:lnTo>
                <a:close/>
              </a:path>
              <a:path w="196964" h="48641">
                <a:moveTo>
                  <a:pt x="188747" y="25514"/>
                </a:moveTo>
                <a:lnTo>
                  <a:pt x="190690" y="23190"/>
                </a:lnTo>
                <a:lnTo>
                  <a:pt x="195148" y="17919"/>
                </a:lnTo>
                <a:lnTo>
                  <a:pt x="194576" y="12712"/>
                </a:lnTo>
                <a:lnTo>
                  <a:pt x="199567" y="15760"/>
                </a:lnTo>
                <a:lnTo>
                  <a:pt x="204584" y="15760"/>
                </a:lnTo>
                <a:lnTo>
                  <a:pt x="204584" y="-3721"/>
                </a:lnTo>
                <a:lnTo>
                  <a:pt x="183006" y="-3721"/>
                </a:lnTo>
                <a:lnTo>
                  <a:pt x="178917" y="-8127"/>
                </a:lnTo>
                <a:lnTo>
                  <a:pt x="173151" y="-10921"/>
                </a:lnTo>
                <a:lnTo>
                  <a:pt x="160527" y="-10921"/>
                </a:lnTo>
                <a:lnTo>
                  <a:pt x="154965" y="-8458"/>
                </a:lnTo>
                <a:lnTo>
                  <a:pt x="150926" y="-4444"/>
                </a:lnTo>
                <a:lnTo>
                  <a:pt x="135127" y="-4546"/>
                </a:lnTo>
                <a:lnTo>
                  <a:pt x="129285" y="3213"/>
                </a:lnTo>
                <a:lnTo>
                  <a:pt x="124282" y="3213"/>
                </a:lnTo>
                <a:lnTo>
                  <a:pt x="124282" y="-8788"/>
                </a:lnTo>
                <a:lnTo>
                  <a:pt x="117195" y="-8788"/>
                </a:lnTo>
                <a:lnTo>
                  <a:pt x="117195" y="-14401"/>
                </a:lnTo>
                <a:lnTo>
                  <a:pt x="205371" y="-14401"/>
                </a:lnTo>
                <a:lnTo>
                  <a:pt x="205371" y="-21564"/>
                </a:lnTo>
                <a:lnTo>
                  <a:pt x="0" y="-21335"/>
                </a:lnTo>
                <a:lnTo>
                  <a:pt x="0" y="-14160"/>
                </a:lnTo>
                <a:lnTo>
                  <a:pt x="83184" y="-14401"/>
                </a:lnTo>
                <a:lnTo>
                  <a:pt x="83184" y="-8445"/>
                </a:lnTo>
                <a:lnTo>
                  <a:pt x="78168" y="-8445"/>
                </a:lnTo>
                <a:lnTo>
                  <a:pt x="77863" y="-3428"/>
                </a:lnTo>
                <a:lnTo>
                  <a:pt x="74345" y="-3428"/>
                </a:lnTo>
                <a:lnTo>
                  <a:pt x="74269" y="2959"/>
                </a:lnTo>
                <a:lnTo>
                  <a:pt x="69748" y="2959"/>
                </a:lnTo>
                <a:lnTo>
                  <a:pt x="64477" y="-4813"/>
                </a:lnTo>
                <a:lnTo>
                  <a:pt x="48171" y="-4686"/>
                </a:lnTo>
                <a:lnTo>
                  <a:pt x="44157" y="-8547"/>
                </a:lnTo>
                <a:lnTo>
                  <a:pt x="38709" y="-10921"/>
                </a:lnTo>
                <a:lnTo>
                  <a:pt x="26365" y="-10921"/>
                </a:lnTo>
                <a:lnTo>
                  <a:pt x="20650" y="-8242"/>
                </a:lnTo>
                <a:lnTo>
                  <a:pt x="16560" y="-4000"/>
                </a:lnTo>
                <a:lnTo>
                  <a:pt x="609" y="-4000"/>
                </a:lnTo>
                <a:lnTo>
                  <a:pt x="609" y="304"/>
                </a:lnTo>
                <a:lnTo>
                  <a:pt x="3835" y="304"/>
                </a:lnTo>
                <a:lnTo>
                  <a:pt x="3835" y="17106"/>
                </a:lnTo>
                <a:lnTo>
                  <a:pt x="6248" y="17106"/>
                </a:lnTo>
                <a:lnTo>
                  <a:pt x="6311" y="21513"/>
                </a:lnTo>
                <a:lnTo>
                  <a:pt x="11239" y="24968"/>
                </a:lnTo>
                <a:lnTo>
                  <a:pt x="14922" y="26873"/>
                </a:lnTo>
                <a:lnTo>
                  <a:pt x="17259" y="27508"/>
                </a:lnTo>
                <a:lnTo>
                  <a:pt x="21259" y="31356"/>
                </a:lnTo>
                <a:lnTo>
                  <a:pt x="26720" y="33731"/>
                </a:lnTo>
                <a:lnTo>
                  <a:pt x="32727" y="33731"/>
                </a:lnTo>
                <a:lnTo>
                  <a:pt x="45990" y="29385"/>
                </a:lnTo>
                <a:lnTo>
                  <a:pt x="53994" y="18336"/>
                </a:lnTo>
                <a:lnTo>
                  <a:pt x="55092" y="11404"/>
                </a:lnTo>
                <a:lnTo>
                  <a:pt x="54749" y="8026"/>
                </a:lnTo>
                <a:lnTo>
                  <a:pt x="58140" y="6565"/>
                </a:lnTo>
                <a:lnTo>
                  <a:pt x="60909" y="6807"/>
                </a:lnTo>
                <a:lnTo>
                  <a:pt x="62217" y="10147"/>
                </a:lnTo>
                <a:lnTo>
                  <a:pt x="65481" y="18630"/>
                </a:lnTo>
                <a:lnTo>
                  <a:pt x="55435" y="19608"/>
                </a:lnTo>
                <a:lnTo>
                  <a:pt x="53695" y="23749"/>
                </a:lnTo>
                <a:lnTo>
                  <a:pt x="68999" y="23749"/>
                </a:lnTo>
                <a:lnTo>
                  <a:pt x="74015" y="18961"/>
                </a:lnTo>
                <a:lnTo>
                  <a:pt x="90093" y="19240"/>
                </a:lnTo>
                <a:lnTo>
                  <a:pt x="124536" y="19240"/>
                </a:lnTo>
                <a:lnTo>
                  <a:pt x="130111" y="24015"/>
                </a:lnTo>
                <a:lnTo>
                  <a:pt x="145668" y="24015"/>
                </a:lnTo>
                <a:lnTo>
                  <a:pt x="143738" y="19862"/>
                </a:lnTo>
                <a:lnTo>
                  <a:pt x="135140" y="19227"/>
                </a:lnTo>
                <a:lnTo>
                  <a:pt x="137617" y="10464"/>
                </a:lnTo>
                <a:lnTo>
                  <a:pt x="138582" y="7048"/>
                </a:lnTo>
                <a:lnTo>
                  <a:pt x="141223" y="6565"/>
                </a:lnTo>
                <a:lnTo>
                  <a:pt x="144665" y="7772"/>
                </a:lnTo>
                <a:lnTo>
                  <a:pt x="144297" y="11404"/>
                </a:lnTo>
                <a:lnTo>
                  <a:pt x="148641" y="24642"/>
                </a:lnTo>
                <a:lnTo>
                  <a:pt x="159706" y="32634"/>
                </a:lnTo>
                <a:lnTo>
                  <a:pt x="166662" y="33731"/>
                </a:lnTo>
                <a:lnTo>
                  <a:pt x="172338" y="33731"/>
                </a:lnTo>
                <a:lnTo>
                  <a:pt x="177444" y="31534"/>
                </a:lnTo>
                <a:lnTo>
                  <a:pt x="181368" y="28130"/>
                </a:lnTo>
                <a:lnTo>
                  <a:pt x="185000" y="27076"/>
                </a:lnTo>
                <a:lnTo>
                  <a:pt x="196964" y="0"/>
                </a:lnTo>
                <a:lnTo>
                  <a:pt x="200583" y="0"/>
                </a:lnTo>
                <a:lnTo>
                  <a:pt x="200583" y="11658"/>
                </a:lnTo>
                <a:lnTo>
                  <a:pt x="196697" y="9715"/>
                </a:lnTo>
                <a:lnTo>
                  <a:pt x="196964" y="0"/>
                </a:lnTo>
                <a:lnTo>
                  <a:pt x="188747" y="25514"/>
                </a:lnTo>
                <a:close/>
              </a:path>
            </a:pathLst>
          </a:custGeom>
          <a:solidFill>
            <a:srgbClr val="282828"/>
          </a:solidFill>
        </p:spPr>
        <p:txBody>
          <a:bodyPr wrap="square" lIns="0" tIns="0" rIns="0" bIns="0" rtlCol="0">
            <a:noAutofit/>
          </a:bodyPr>
          <a:lstStyle/>
          <a:p>
            <a:endParaRPr sz="1266">
              <a:solidFill>
                <a:prstClr val="black"/>
              </a:solidFill>
            </a:endParaRPr>
          </a:p>
        </p:txBody>
      </p:sp>
      <p:sp>
        <p:nvSpPr>
          <p:cNvPr id="190" name="object 190"/>
          <p:cNvSpPr/>
          <p:nvPr/>
        </p:nvSpPr>
        <p:spPr>
          <a:xfrm>
            <a:off x="10038496" y="6262298"/>
            <a:ext cx="138499" cy="34182"/>
          </a:xfrm>
          <a:custGeom>
            <a:avLst/>
            <a:gdLst/>
            <a:ahLst/>
            <a:cxnLst/>
            <a:rect l="l" t="t" r="r" b="b"/>
            <a:pathLst>
              <a:path w="196976" h="48615">
                <a:moveTo>
                  <a:pt x="196977" y="0"/>
                </a:moveTo>
                <a:lnTo>
                  <a:pt x="185026" y="27050"/>
                </a:lnTo>
                <a:lnTo>
                  <a:pt x="188760" y="25514"/>
                </a:lnTo>
                <a:lnTo>
                  <a:pt x="196977" y="0"/>
                </a:lnTo>
                <a:close/>
              </a:path>
              <a:path w="196976" h="48615">
                <a:moveTo>
                  <a:pt x="188760" y="25514"/>
                </a:moveTo>
                <a:lnTo>
                  <a:pt x="190677" y="23190"/>
                </a:lnTo>
                <a:lnTo>
                  <a:pt x="195148" y="17919"/>
                </a:lnTo>
                <a:lnTo>
                  <a:pt x="194627" y="12687"/>
                </a:lnTo>
                <a:lnTo>
                  <a:pt x="199618" y="15747"/>
                </a:lnTo>
                <a:lnTo>
                  <a:pt x="204609" y="15747"/>
                </a:lnTo>
                <a:lnTo>
                  <a:pt x="204609" y="-3721"/>
                </a:lnTo>
                <a:lnTo>
                  <a:pt x="183045" y="-3721"/>
                </a:lnTo>
                <a:lnTo>
                  <a:pt x="178981" y="-8153"/>
                </a:lnTo>
                <a:lnTo>
                  <a:pt x="173151" y="-10922"/>
                </a:lnTo>
                <a:lnTo>
                  <a:pt x="160528" y="-10922"/>
                </a:lnTo>
                <a:lnTo>
                  <a:pt x="154965" y="-8458"/>
                </a:lnTo>
                <a:lnTo>
                  <a:pt x="150939" y="-4470"/>
                </a:lnTo>
                <a:lnTo>
                  <a:pt x="135128" y="-4559"/>
                </a:lnTo>
                <a:lnTo>
                  <a:pt x="129298" y="3213"/>
                </a:lnTo>
                <a:lnTo>
                  <a:pt x="124307" y="3213"/>
                </a:lnTo>
                <a:lnTo>
                  <a:pt x="124307" y="-8801"/>
                </a:lnTo>
                <a:lnTo>
                  <a:pt x="117195" y="-8801"/>
                </a:lnTo>
                <a:lnTo>
                  <a:pt x="117195" y="-14414"/>
                </a:lnTo>
                <a:lnTo>
                  <a:pt x="205397" y="-14414"/>
                </a:lnTo>
                <a:lnTo>
                  <a:pt x="205397" y="-21564"/>
                </a:lnTo>
                <a:lnTo>
                  <a:pt x="0" y="-21348"/>
                </a:lnTo>
                <a:lnTo>
                  <a:pt x="0" y="-14173"/>
                </a:lnTo>
                <a:lnTo>
                  <a:pt x="83185" y="-14414"/>
                </a:lnTo>
                <a:lnTo>
                  <a:pt x="83185" y="-8445"/>
                </a:lnTo>
                <a:lnTo>
                  <a:pt x="78143" y="-8445"/>
                </a:lnTo>
                <a:lnTo>
                  <a:pt x="77901" y="-3454"/>
                </a:lnTo>
                <a:lnTo>
                  <a:pt x="74333" y="-3429"/>
                </a:lnTo>
                <a:lnTo>
                  <a:pt x="74282" y="2920"/>
                </a:lnTo>
                <a:lnTo>
                  <a:pt x="69761" y="2920"/>
                </a:lnTo>
                <a:lnTo>
                  <a:pt x="64477" y="-4826"/>
                </a:lnTo>
                <a:lnTo>
                  <a:pt x="48171" y="-4699"/>
                </a:lnTo>
                <a:lnTo>
                  <a:pt x="44157" y="-8534"/>
                </a:lnTo>
                <a:lnTo>
                  <a:pt x="38735" y="-10922"/>
                </a:lnTo>
                <a:lnTo>
                  <a:pt x="26365" y="-10922"/>
                </a:lnTo>
                <a:lnTo>
                  <a:pt x="20662" y="-8280"/>
                </a:lnTo>
                <a:lnTo>
                  <a:pt x="16598" y="-4000"/>
                </a:lnTo>
                <a:lnTo>
                  <a:pt x="622" y="-4000"/>
                </a:lnTo>
                <a:lnTo>
                  <a:pt x="622" y="304"/>
                </a:lnTo>
                <a:lnTo>
                  <a:pt x="3886" y="304"/>
                </a:lnTo>
                <a:lnTo>
                  <a:pt x="3886" y="17094"/>
                </a:lnTo>
                <a:lnTo>
                  <a:pt x="6261" y="17094"/>
                </a:lnTo>
                <a:lnTo>
                  <a:pt x="6299" y="21501"/>
                </a:lnTo>
                <a:lnTo>
                  <a:pt x="11239" y="24942"/>
                </a:lnTo>
                <a:lnTo>
                  <a:pt x="14947" y="26835"/>
                </a:lnTo>
                <a:lnTo>
                  <a:pt x="17284" y="27482"/>
                </a:lnTo>
                <a:lnTo>
                  <a:pt x="21297" y="31343"/>
                </a:lnTo>
                <a:lnTo>
                  <a:pt x="26708" y="33756"/>
                </a:lnTo>
                <a:lnTo>
                  <a:pt x="32740" y="33756"/>
                </a:lnTo>
                <a:lnTo>
                  <a:pt x="45997" y="29410"/>
                </a:lnTo>
                <a:lnTo>
                  <a:pt x="54001" y="18359"/>
                </a:lnTo>
                <a:lnTo>
                  <a:pt x="55105" y="11404"/>
                </a:lnTo>
                <a:lnTo>
                  <a:pt x="54762" y="8013"/>
                </a:lnTo>
                <a:lnTo>
                  <a:pt x="58153" y="6553"/>
                </a:lnTo>
                <a:lnTo>
                  <a:pt x="60960" y="6794"/>
                </a:lnTo>
                <a:lnTo>
                  <a:pt x="62242" y="10147"/>
                </a:lnTo>
                <a:lnTo>
                  <a:pt x="65493" y="18618"/>
                </a:lnTo>
                <a:lnTo>
                  <a:pt x="55473" y="19596"/>
                </a:lnTo>
                <a:lnTo>
                  <a:pt x="53708" y="23748"/>
                </a:lnTo>
                <a:lnTo>
                  <a:pt x="69011" y="23748"/>
                </a:lnTo>
                <a:lnTo>
                  <a:pt x="74028" y="18961"/>
                </a:lnTo>
                <a:lnTo>
                  <a:pt x="90106" y="19227"/>
                </a:lnTo>
                <a:lnTo>
                  <a:pt x="124574" y="19227"/>
                </a:lnTo>
                <a:lnTo>
                  <a:pt x="130111" y="24015"/>
                </a:lnTo>
                <a:lnTo>
                  <a:pt x="145681" y="24015"/>
                </a:lnTo>
                <a:lnTo>
                  <a:pt x="143751" y="19862"/>
                </a:lnTo>
                <a:lnTo>
                  <a:pt x="135178" y="19215"/>
                </a:lnTo>
                <a:lnTo>
                  <a:pt x="137617" y="10426"/>
                </a:lnTo>
                <a:lnTo>
                  <a:pt x="138569" y="7048"/>
                </a:lnTo>
                <a:lnTo>
                  <a:pt x="141236" y="6553"/>
                </a:lnTo>
                <a:lnTo>
                  <a:pt x="144678" y="7734"/>
                </a:lnTo>
                <a:lnTo>
                  <a:pt x="144284" y="11404"/>
                </a:lnTo>
                <a:lnTo>
                  <a:pt x="148634" y="24641"/>
                </a:lnTo>
                <a:lnTo>
                  <a:pt x="159695" y="32645"/>
                </a:lnTo>
                <a:lnTo>
                  <a:pt x="166687" y="33756"/>
                </a:lnTo>
                <a:lnTo>
                  <a:pt x="172351" y="33756"/>
                </a:lnTo>
                <a:lnTo>
                  <a:pt x="177469" y="31559"/>
                </a:lnTo>
                <a:lnTo>
                  <a:pt x="181419" y="28092"/>
                </a:lnTo>
                <a:lnTo>
                  <a:pt x="185026" y="27050"/>
                </a:lnTo>
                <a:lnTo>
                  <a:pt x="196977" y="0"/>
                </a:lnTo>
                <a:lnTo>
                  <a:pt x="200596" y="0"/>
                </a:lnTo>
                <a:lnTo>
                  <a:pt x="200596" y="11633"/>
                </a:lnTo>
                <a:lnTo>
                  <a:pt x="196710" y="9715"/>
                </a:lnTo>
                <a:lnTo>
                  <a:pt x="196977" y="0"/>
                </a:lnTo>
                <a:lnTo>
                  <a:pt x="188760" y="25514"/>
                </a:lnTo>
                <a:close/>
              </a:path>
            </a:pathLst>
          </a:custGeom>
          <a:solidFill>
            <a:srgbClr val="282828"/>
          </a:solidFill>
        </p:spPr>
        <p:txBody>
          <a:bodyPr wrap="square" lIns="0" tIns="0" rIns="0" bIns="0" rtlCol="0">
            <a:noAutofit/>
          </a:bodyPr>
          <a:lstStyle/>
          <a:p>
            <a:endParaRPr sz="1266">
              <a:solidFill>
                <a:prstClr val="black"/>
              </a:solidFill>
            </a:endParaRPr>
          </a:p>
        </p:txBody>
      </p:sp>
      <p:sp>
        <p:nvSpPr>
          <p:cNvPr id="191" name="object 191"/>
          <p:cNvSpPr/>
          <p:nvPr/>
        </p:nvSpPr>
        <p:spPr>
          <a:xfrm>
            <a:off x="8088707" y="6413969"/>
            <a:ext cx="73072" cy="138293"/>
          </a:xfrm>
          <a:custGeom>
            <a:avLst/>
            <a:gdLst/>
            <a:ahLst/>
            <a:cxnLst/>
            <a:rect l="l" t="t" r="r" b="b"/>
            <a:pathLst>
              <a:path w="103924" h="196684">
                <a:moveTo>
                  <a:pt x="36677" y="28841"/>
                </a:moveTo>
                <a:lnTo>
                  <a:pt x="103924" y="28841"/>
                </a:lnTo>
                <a:lnTo>
                  <a:pt x="103924" y="0"/>
                </a:lnTo>
                <a:lnTo>
                  <a:pt x="0" y="0"/>
                </a:lnTo>
                <a:lnTo>
                  <a:pt x="0" y="196684"/>
                </a:lnTo>
                <a:lnTo>
                  <a:pt x="36677" y="196684"/>
                </a:lnTo>
                <a:lnTo>
                  <a:pt x="36677" y="107518"/>
                </a:lnTo>
                <a:lnTo>
                  <a:pt x="99720" y="107518"/>
                </a:lnTo>
                <a:lnTo>
                  <a:pt x="99720" y="78676"/>
                </a:lnTo>
                <a:lnTo>
                  <a:pt x="36677" y="78676"/>
                </a:lnTo>
                <a:lnTo>
                  <a:pt x="36677" y="28841"/>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92" name="object 192"/>
          <p:cNvSpPr/>
          <p:nvPr/>
        </p:nvSpPr>
        <p:spPr>
          <a:xfrm>
            <a:off x="8177052" y="6445520"/>
            <a:ext cx="71750" cy="109478"/>
          </a:xfrm>
          <a:custGeom>
            <a:avLst/>
            <a:gdLst/>
            <a:ahLst/>
            <a:cxnLst/>
            <a:rect l="l" t="t" r="r" b="b"/>
            <a:pathLst>
              <a:path w="102044" h="155701">
                <a:moveTo>
                  <a:pt x="68008" y="45859"/>
                </a:moveTo>
                <a:lnTo>
                  <a:pt x="68008" y="58737"/>
                </a:lnTo>
                <a:lnTo>
                  <a:pt x="34023" y="58737"/>
                </a:lnTo>
                <a:lnTo>
                  <a:pt x="34023" y="52705"/>
                </a:lnTo>
                <a:lnTo>
                  <a:pt x="34366" y="1617"/>
                </a:lnTo>
                <a:lnTo>
                  <a:pt x="21633" y="6423"/>
                </a:lnTo>
                <a:lnTo>
                  <a:pt x="11729" y="14280"/>
                </a:lnTo>
                <a:lnTo>
                  <a:pt x="4755" y="25047"/>
                </a:lnTo>
                <a:lnTo>
                  <a:pt x="811" y="38588"/>
                </a:lnTo>
                <a:lnTo>
                  <a:pt x="0" y="54762"/>
                </a:lnTo>
                <a:lnTo>
                  <a:pt x="0" y="93599"/>
                </a:lnTo>
                <a:lnTo>
                  <a:pt x="188" y="104604"/>
                </a:lnTo>
                <a:lnTo>
                  <a:pt x="2426" y="120767"/>
                </a:lnTo>
                <a:lnTo>
                  <a:pt x="7201" y="133696"/>
                </a:lnTo>
                <a:lnTo>
                  <a:pt x="14650" y="143522"/>
                </a:lnTo>
                <a:lnTo>
                  <a:pt x="24909" y="150376"/>
                </a:lnTo>
                <a:lnTo>
                  <a:pt x="38115" y="154392"/>
                </a:lnTo>
                <a:lnTo>
                  <a:pt x="54406" y="155702"/>
                </a:lnTo>
                <a:lnTo>
                  <a:pt x="67339" y="154582"/>
                </a:lnTo>
                <a:lnTo>
                  <a:pt x="80702" y="150006"/>
                </a:lnTo>
                <a:lnTo>
                  <a:pt x="90605" y="142159"/>
                </a:lnTo>
                <a:lnTo>
                  <a:pt x="97240" y="131315"/>
                </a:lnTo>
                <a:lnTo>
                  <a:pt x="100802" y="117750"/>
                </a:lnTo>
                <a:lnTo>
                  <a:pt x="101485" y="101739"/>
                </a:lnTo>
                <a:lnTo>
                  <a:pt x="67525" y="101739"/>
                </a:lnTo>
                <a:lnTo>
                  <a:pt x="67209" y="112499"/>
                </a:lnTo>
                <a:lnTo>
                  <a:pt x="62741" y="125281"/>
                </a:lnTo>
                <a:lnTo>
                  <a:pt x="51790" y="129514"/>
                </a:lnTo>
                <a:lnTo>
                  <a:pt x="48031" y="129309"/>
                </a:lnTo>
                <a:lnTo>
                  <a:pt x="38030" y="123849"/>
                </a:lnTo>
                <a:lnTo>
                  <a:pt x="34023" y="106438"/>
                </a:lnTo>
                <a:lnTo>
                  <a:pt x="34023" y="84937"/>
                </a:lnTo>
                <a:lnTo>
                  <a:pt x="102044" y="84937"/>
                </a:lnTo>
                <a:lnTo>
                  <a:pt x="68008" y="45859"/>
                </a:lnTo>
                <a:close/>
              </a:path>
              <a:path w="102044" h="155701">
                <a:moveTo>
                  <a:pt x="68510" y="1681"/>
                </a:moveTo>
                <a:lnTo>
                  <a:pt x="49707" y="0"/>
                </a:lnTo>
                <a:lnTo>
                  <a:pt x="34366" y="1617"/>
                </a:lnTo>
                <a:lnTo>
                  <a:pt x="34023" y="52705"/>
                </a:lnTo>
                <a:lnTo>
                  <a:pt x="34081" y="44653"/>
                </a:lnTo>
                <a:lnTo>
                  <a:pt x="37212" y="31637"/>
                </a:lnTo>
                <a:lnTo>
                  <a:pt x="50228" y="26225"/>
                </a:lnTo>
                <a:lnTo>
                  <a:pt x="51859" y="26249"/>
                </a:lnTo>
                <a:lnTo>
                  <a:pt x="64473" y="30821"/>
                </a:lnTo>
                <a:lnTo>
                  <a:pt x="68008" y="45859"/>
                </a:lnTo>
                <a:lnTo>
                  <a:pt x="102044" y="84937"/>
                </a:lnTo>
                <a:lnTo>
                  <a:pt x="102044" y="65011"/>
                </a:lnTo>
                <a:lnTo>
                  <a:pt x="101906" y="54843"/>
                </a:lnTo>
                <a:lnTo>
                  <a:pt x="100676" y="38876"/>
                </a:lnTo>
                <a:lnTo>
                  <a:pt x="97512" y="25387"/>
                </a:lnTo>
                <a:lnTo>
                  <a:pt x="91623" y="14565"/>
                </a:lnTo>
                <a:lnTo>
                  <a:pt x="82219" y="6599"/>
                </a:lnTo>
                <a:lnTo>
                  <a:pt x="68510" y="1681"/>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93" name="object 193"/>
          <p:cNvSpPr/>
          <p:nvPr/>
        </p:nvSpPr>
        <p:spPr>
          <a:xfrm>
            <a:off x="8270329" y="6446237"/>
            <a:ext cx="47657" cy="106031"/>
          </a:xfrm>
          <a:custGeom>
            <a:avLst/>
            <a:gdLst/>
            <a:ahLst/>
            <a:cxnLst/>
            <a:rect l="l" t="t" r="r" b="b"/>
            <a:pathLst>
              <a:path w="67779" h="150799">
                <a:moveTo>
                  <a:pt x="67779" y="292"/>
                </a:moveTo>
                <a:lnTo>
                  <a:pt x="62814" y="533"/>
                </a:lnTo>
                <a:lnTo>
                  <a:pt x="56248" y="0"/>
                </a:lnTo>
                <a:lnTo>
                  <a:pt x="46570" y="8128"/>
                </a:lnTo>
                <a:lnTo>
                  <a:pt x="41605" y="12306"/>
                </a:lnTo>
                <a:lnTo>
                  <a:pt x="37439" y="18364"/>
                </a:lnTo>
                <a:lnTo>
                  <a:pt x="33197" y="29108"/>
                </a:lnTo>
                <a:lnTo>
                  <a:pt x="32702" y="29108"/>
                </a:lnTo>
                <a:lnTo>
                  <a:pt x="32702" y="2895"/>
                </a:lnTo>
                <a:lnTo>
                  <a:pt x="0" y="2895"/>
                </a:lnTo>
                <a:lnTo>
                  <a:pt x="0" y="150799"/>
                </a:lnTo>
                <a:lnTo>
                  <a:pt x="34023" y="150799"/>
                </a:lnTo>
                <a:lnTo>
                  <a:pt x="34023" y="65316"/>
                </a:lnTo>
                <a:lnTo>
                  <a:pt x="34965" y="57388"/>
                </a:lnTo>
                <a:lnTo>
                  <a:pt x="41419" y="46032"/>
                </a:lnTo>
                <a:lnTo>
                  <a:pt x="52809" y="40955"/>
                </a:lnTo>
                <a:lnTo>
                  <a:pt x="67779" y="40652"/>
                </a:lnTo>
                <a:lnTo>
                  <a:pt x="67779" y="292"/>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94" name="object 194"/>
          <p:cNvSpPr/>
          <p:nvPr/>
        </p:nvSpPr>
        <p:spPr>
          <a:xfrm>
            <a:off x="8331598" y="6446237"/>
            <a:ext cx="47693" cy="106031"/>
          </a:xfrm>
          <a:custGeom>
            <a:avLst/>
            <a:gdLst/>
            <a:ahLst/>
            <a:cxnLst/>
            <a:rect l="l" t="t" r="r" b="b"/>
            <a:pathLst>
              <a:path w="67830" h="150799">
                <a:moveTo>
                  <a:pt x="67830" y="292"/>
                </a:moveTo>
                <a:lnTo>
                  <a:pt x="62839" y="533"/>
                </a:lnTo>
                <a:lnTo>
                  <a:pt x="56286" y="0"/>
                </a:lnTo>
                <a:lnTo>
                  <a:pt x="46621" y="8128"/>
                </a:lnTo>
                <a:lnTo>
                  <a:pt x="41643" y="12306"/>
                </a:lnTo>
                <a:lnTo>
                  <a:pt x="37477" y="18364"/>
                </a:lnTo>
                <a:lnTo>
                  <a:pt x="33223" y="29108"/>
                </a:lnTo>
                <a:lnTo>
                  <a:pt x="32727" y="29108"/>
                </a:lnTo>
                <a:lnTo>
                  <a:pt x="32727" y="2895"/>
                </a:lnTo>
                <a:lnTo>
                  <a:pt x="0" y="2895"/>
                </a:lnTo>
                <a:lnTo>
                  <a:pt x="0" y="150799"/>
                </a:lnTo>
                <a:lnTo>
                  <a:pt x="34010" y="150799"/>
                </a:lnTo>
                <a:lnTo>
                  <a:pt x="34010" y="65316"/>
                </a:lnTo>
                <a:lnTo>
                  <a:pt x="34972" y="57339"/>
                </a:lnTo>
                <a:lnTo>
                  <a:pt x="41446" y="46014"/>
                </a:lnTo>
                <a:lnTo>
                  <a:pt x="52845" y="40953"/>
                </a:lnTo>
                <a:lnTo>
                  <a:pt x="67830" y="40652"/>
                </a:lnTo>
                <a:lnTo>
                  <a:pt x="67830" y="292"/>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95" name="object 195"/>
          <p:cNvSpPr/>
          <p:nvPr/>
        </p:nvSpPr>
        <p:spPr>
          <a:xfrm>
            <a:off x="8391570" y="6445520"/>
            <a:ext cx="72493" cy="109493"/>
          </a:xfrm>
          <a:custGeom>
            <a:avLst/>
            <a:gdLst/>
            <a:ahLst/>
            <a:cxnLst/>
            <a:rect l="l" t="t" r="r" b="b"/>
            <a:pathLst>
              <a:path w="103101" h="155724">
                <a:moveTo>
                  <a:pt x="103101" y="83108"/>
                </a:moveTo>
                <a:lnTo>
                  <a:pt x="103007" y="70143"/>
                </a:lnTo>
                <a:lnTo>
                  <a:pt x="102427" y="52678"/>
                </a:lnTo>
                <a:lnTo>
                  <a:pt x="100724" y="37377"/>
                </a:lnTo>
                <a:lnTo>
                  <a:pt x="97235" y="24430"/>
                </a:lnTo>
                <a:lnTo>
                  <a:pt x="91294" y="14028"/>
                </a:lnTo>
                <a:lnTo>
                  <a:pt x="82236" y="6361"/>
                </a:lnTo>
                <a:lnTo>
                  <a:pt x="69396" y="1622"/>
                </a:lnTo>
                <a:lnTo>
                  <a:pt x="52110" y="0"/>
                </a:lnTo>
                <a:lnTo>
                  <a:pt x="38985" y="844"/>
                </a:lnTo>
                <a:lnTo>
                  <a:pt x="24793" y="4696"/>
                </a:lnTo>
                <a:lnTo>
                  <a:pt x="14574" y="11494"/>
                </a:lnTo>
                <a:lnTo>
                  <a:pt x="7669" y="21050"/>
                </a:lnTo>
                <a:lnTo>
                  <a:pt x="3419" y="33177"/>
                </a:lnTo>
                <a:lnTo>
                  <a:pt x="1163" y="47687"/>
                </a:lnTo>
                <a:lnTo>
                  <a:pt x="244" y="64393"/>
                </a:lnTo>
                <a:lnTo>
                  <a:pt x="2" y="83108"/>
                </a:lnTo>
                <a:lnTo>
                  <a:pt x="0" y="86544"/>
                </a:lnTo>
                <a:lnTo>
                  <a:pt x="635" y="105821"/>
                </a:lnTo>
                <a:lnTo>
                  <a:pt x="2738" y="121789"/>
                </a:lnTo>
                <a:lnTo>
                  <a:pt x="6789" y="134555"/>
                </a:lnTo>
                <a:lnTo>
                  <a:pt x="13271" y="144224"/>
                </a:lnTo>
                <a:lnTo>
                  <a:pt x="22664" y="150901"/>
                </a:lnTo>
                <a:lnTo>
                  <a:pt x="35450" y="154692"/>
                </a:lnTo>
                <a:lnTo>
                  <a:pt x="52110" y="155701"/>
                </a:lnTo>
                <a:lnTo>
                  <a:pt x="52110" y="129514"/>
                </a:lnTo>
                <a:lnTo>
                  <a:pt x="44057" y="128591"/>
                </a:lnTo>
                <a:lnTo>
                  <a:pt x="35722" y="120573"/>
                </a:lnTo>
                <a:lnTo>
                  <a:pt x="34101" y="103568"/>
                </a:lnTo>
                <a:lnTo>
                  <a:pt x="34101" y="54254"/>
                </a:lnTo>
                <a:lnTo>
                  <a:pt x="34342" y="44509"/>
                </a:lnTo>
                <a:lnTo>
                  <a:pt x="38366" y="31599"/>
                </a:lnTo>
                <a:lnTo>
                  <a:pt x="52110" y="26238"/>
                </a:lnTo>
                <a:lnTo>
                  <a:pt x="61199" y="28217"/>
                </a:lnTo>
                <a:lnTo>
                  <a:pt x="68126" y="38828"/>
                </a:lnTo>
                <a:lnTo>
                  <a:pt x="69115" y="54254"/>
                </a:lnTo>
                <a:lnTo>
                  <a:pt x="69115" y="103568"/>
                </a:lnTo>
                <a:lnTo>
                  <a:pt x="68909" y="112403"/>
                </a:lnTo>
                <a:lnTo>
                  <a:pt x="65051" y="125396"/>
                </a:lnTo>
                <a:lnTo>
                  <a:pt x="54289" y="155724"/>
                </a:lnTo>
                <a:lnTo>
                  <a:pt x="70243" y="154370"/>
                </a:lnTo>
                <a:lnTo>
                  <a:pt x="82399" y="150188"/>
                </a:lnTo>
                <a:lnTo>
                  <a:pt x="91241" y="143071"/>
                </a:lnTo>
                <a:lnTo>
                  <a:pt x="97249" y="132912"/>
                </a:lnTo>
                <a:lnTo>
                  <a:pt x="100907" y="119604"/>
                </a:lnTo>
                <a:lnTo>
                  <a:pt x="102697" y="103038"/>
                </a:lnTo>
                <a:lnTo>
                  <a:pt x="103101" y="83108"/>
                </a:lnTo>
                <a:close/>
              </a:path>
              <a:path w="103101" h="155724">
                <a:moveTo>
                  <a:pt x="52110" y="129514"/>
                </a:moveTo>
                <a:lnTo>
                  <a:pt x="52110" y="155701"/>
                </a:lnTo>
                <a:lnTo>
                  <a:pt x="54289" y="155724"/>
                </a:lnTo>
                <a:lnTo>
                  <a:pt x="65051" y="125396"/>
                </a:lnTo>
                <a:lnTo>
                  <a:pt x="52110" y="129514"/>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96" name="object 196"/>
          <p:cNvSpPr/>
          <p:nvPr/>
        </p:nvSpPr>
        <p:spPr>
          <a:xfrm>
            <a:off x="8482871" y="6445520"/>
            <a:ext cx="65126" cy="109478"/>
          </a:xfrm>
          <a:custGeom>
            <a:avLst/>
            <a:gdLst/>
            <a:ahLst/>
            <a:cxnLst/>
            <a:rect l="l" t="t" r="r" b="b"/>
            <a:pathLst>
              <a:path w="92624" h="155701">
                <a:moveTo>
                  <a:pt x="497" y="115394"/>
                </a:moveTo>
                <a:lnTo>
                  <a:pt x="3968" y="130503"/>
                </a:lnTo>
                <a:lnTo>
                  <a:pt x="10438" y="141864"/>
                </a:lnTo>
                <a:lnTo>
                  <a:pt x="19727" y="149701"/>
                </a:lnTo>
                <a:lnTo>
                  <a:pt x="31657" y="154239"/>
                </a:lnTo>
                <a:lnTo>
                  <a:pt x="46050" y="155702"/>
                </a:lnTo>
                <a:lnTo>
                  <a:pt x="50966" y="155574"/>
                </a:lnTo>
                <a:lnTo>
                  <a:pt x="66857" y="152799"/>
                </a:lnTo>
                <a:lnTo>
                  <a:pt x="78633" y="146498"/>
                </a:lnTo>
                <a:lnTo>
                  <a:pt x="86628" y="136802"/>
                </a:lnTo>
                <a:lnTo>
                  <a:pt x="91178" y="123841"/>
                </a:lnTo>
                <a:lnTo>
                  <a:pt x="92621" y="107746"/>
                </a:lnTo>
                <a:lnTo>
                  <a:pt x="92621" y="94068"/>
                </a:lnTo>
                <a:lnTo>
                  <a:pt x="58597" y="94068"/>
                </a:lnTo>
                <a:lnTo>
                  <a:pt x="58597" y="107746"/>
                </a:lnTo>
                <a:lnTo>
                  <a:pt x="57556" y="119570"/>
                </a:lnTo>
                <a:lnTo>
                  <a:pt x="57277" y="129247"/>
                </a:lnTo>
                <a:lnTo>
                  <a:pt x="46837" y="129514"/>
                </a:lnTo>
                <a:lnTo>
                  <a:pt x="38767" y="126114"/>
                </a:lnTo>
                <a:lnTo>
                  <a:pt x="34719" y="115751"/>
                </a:lnTo>
                <a:lnTo>
                  <a:pt x="33997" y="94068"/>
                </a:lnTo>
                <a:lnTo>
                  <a:pt x="34115" y="44698"/>
                </a:lnTo>
                <a:lnTo>
                  <a:pt x="37214" y="31374"/>
                </a:lnTo>
                <a:lnTo>
                  <a:pt x="46837" y="26225"/>
                </a:lnTo>
                <a:lnTo>
                  <a:pt x="54140" y="26225"/>
                </a:lnTo>
                <a:lnTo>
                  <a:pt x="58077" y="30632"/>
                </a:lnTo>
                <a:lnTo>
                  <a:pt x="58597" y="38798"/>
                </a:lnTo>
                <a:lnTo>
                  <a:pt x="58597" y="55308"/>
                </a:lnTo>
                <a:lnTo>
                  <a:pt x="92621" y="55308"/>
                </a:lnTo>
                <a:lnTo>
                  <a:pt x="92624" y="42901"/>
                </a:lnTo>
                <a:lnTo>
                  <a:pt x="91046" y="30068"/>
                </a:lnTo>
                <a:lnTo>
                  <a:pt x="86021" y="18382"/>
                </a:lnTo>
                <a:lnTo>
                  <a:pt x="77126" y="8823"/>
                </a:lnTo>
                <a:lnTo>
                  <a:pt x="63943" y="2369"/>
                </a:lnTo>
                <a:lnTo>
                  <a:pt x="46050" y="0"/>
                </a:lnTo>
                <a:lnTo>
                  <a:pt x="38850" y="312"/>
                </a:lnTo>
                <a:lnTo>
                  <a:pt x="26184" y="2917"/>
                </a:lnTo>
                <a:lnTo>
                  <a:pt x="15425" y="8739"/>
                </a:lnTo>
                <a:lnTo>
                  <a:pt x="7115" y="18469"/>
                </a:lnTo>
                <a:lnTo>
                  <a:pt x="1792" y="32797"/>
                </a:lnTo>
                <a:lnTo>
                  <a:pt x="0" y="52412"/>
                </a:lnTo>
                <a:lnTo>
                  <a:pt x="0" y="100431"/>
                </a:lnTo>
                <a:lnTo>
                  <a:pt x="497" y="115394"/>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97" name="object 197"/>
          <p:cNvSpPr/>
          <p:nvPr/>
        </p:nvSpPr>
        <p:spPr>
          <a:xfrm>
            <a:off x="8563285" y="6445520"/>
            <a:ext cx="46591" cy="109477"/>
          </a:xfrm>
          <a:custGeom>
            <a:avLst/>
            <a:gdLst/>
            <a:ahLst/>
            <a:cxnLst/>
            <a:rect l="l" t="t" r="r" b="b"/>
            <a:pathLst>
              <a:path w="66263" h="155701">
                <a:moveTo>
                  <a:pt x="61717" y="124588"/>
                </a:moveTo>
                <a:lnTo>
                  <a:pt x="49987" y="129514"/>
                </a:lnTo>
                <a:lnTo>
                  <a:pt x="37414" y="129514"/>
                </a:lnTo>
                <a:lnTo>
                  <a:pt x="39484" y="155701"/>
                </a:lnTo>
                <a:lnTo>
                  <a:pt x="45250" y="155701"/>
                </a:lnTo>
                <a:lnTo>
                  <a:pt x="50723" y="153898"/>
                </a:lnTo>
                <a:lnTo>
                  <a:pt x="55714" y="150736"/>
                </a:lnTo>
                <a:lnTo>
                  <a:pt x="60934" y="147624"/>
                </a:lnTo>
                <a:lnTo>
                  <a:pt x="65379" y="142620"/>
                </a:lnTo>
                <a:lnTo>
                  <a:pt x="66263" y="112787"/>
                </a:lnTo>
                <a:lnTo>
                  <a:pt x="61717" y="124588"/>
                </a:lnTo>
                <a:close/>
              </a:path>
              <a:path w="66263" h="155701">
                <a:moveTo>
                  <a:pt x="33439" y="47701"/>
                </a:moveTo>
                <a:lnTo>
                  <a:pt x="33467" y="43911"/>
                </a:lnTo>
                <a:lnTo>
                  <a:pt x="37302" y="30917"/>
                </a:lnTo>
                <a:lnTo>
                  <a:pt x="51257" y="26238"/>
                </a:lnTo>
                <a:lnTo>
                  <a:pt x="60413" y="26238"/>
                </a:lnTo>
                <a:lnTo>
                  <a:pt x="65646" y="27292"/>
                </a:lnTo>
                <a:lnTo>
                  <a:pt x="67221" y="33807"/>
                </a:lnTo>
                <a:lnTo>
                  <a:pt x="67887" y="41605"/>
                </a:lnTo>
                <a:lnTo>
                  <a:pt x="62974" y="51079"/>
                </a:lnTo>
                <a:lnTo>
                  <a:pt x="50482" y="58458"/>
                </a:lnTo>
                <a:lnTo>
                  <a:pt x="40103" y="62744"/>
                </a:lnTo>
                <a:lnTo>
                  <a:pt x="27413" y="68577"/>
                </a:lnTo>
                <a:lnTo>
                  <a:pt x="16402" y="75462"/>
                </a:lnTo>
                <a:lnTo>
                  <a:pt x="7726" y="84299"/>
                </a:lnTo>
                <a:lnTo>
                  <a:pt x="2040" y="95984"/>
                </a:lnTo>
                <a:lnTo>
                  <a:pt x="0" y="111417"/>
                </a:lnTo>
                <a:lnTo>
                  <a:pt x="755" y="123519"/>
                </a:lnTo>
                <a:lnTo>
                  <a:pt x="4772" y="137835"/>
                </a:lnTo>
                <a:lnTo>
                  <a:pt x="12431" y="147866"/>
                </a:lnTo>
                <a:lnTo>
                  <a:pt x="23934" y="153769"/>
                </a:lnTo>
                <a:lnTo>
                  <a:pt x="39484" y="155701"/>
                </a:lnTo>
                <a:lnTo>
                  <a:pt x="37414" y="129514"/>
                </a:lnTo>
                <a:lnTo>
                  <a:pt x="33959" y="121907"/>
                </a:lnTo>
                <a:lnTo>
                  <a:pt x="33959" y="104330"/>
                </a:lnTo>
                <a:lnTo>
                  <a:pt x="34772" y="96989"/>
                </a:lnTo>
                <a:lnTo>
                  <a:pt x="39776" y="92824"/>
                </a:lnTo>
                <a:lnTo>
                  <a:pt x="46287" y="87837"/>
                </a:lnTo>
                <a:lnTo>
                  <a:pt x="57051" y="80630"/>
                </a:lnTo>
                <a:lnTo>
                  <a:pt x="67221" y="73939"/>
                </a:lnTo>
                <a:lnTo>
                  <a:pt x="67221" y="89954"/>
                </a:lnTo>
                <a:lnTo>
                  <a:pt x="67065" y="98582"/>
                </a:lnTo>
                <a:lnTo>
                  <a:pt x="66263" y="112787"/>
                </a:lnTo>
                <a:lnTo>
                  <a:pt x="65379" y="142620"/>
                </a:lnTo>
                <a:lnTo>
                  <a:pt x="69303" y="136563"/>
                </a:lnTo>
                <a:lnTo>
                  <a:pt x="69799" y="136563"/>
                </a:lnTo>
                <a:lnTo>
                  <a:pt x="69303" y="141833"/>
                </a:lnTo>
                <a:lnTo>
                  <a:pt x="69621" y="147091"/>
                </a:lnTo>
                <a:lnTo>
                  <a:pt x="71932" y="151815"/>
                </a:lnTo>
                <a:lnTo>
                  <a:pt x="104127" y="151815"/>
                </a:lnTo>
                <a:lnTo>
                  <a:pt x="102273" y="144983"/>
                </a:lnTo>
                <a:lnTo>
                  <a:pt x="101219" y="138163"/>
                </a:lnTo>
                <a:lnTo>
                  <a:pt x="101264" y="41327"/>
                </a:lnTo>
                <a:lnTo>
                  <a:pt x="100529" y="29758"/>
                </a:lnTo>
                <a:lnTo>
                  <a:pt x="96983" y="18600"/>
                </a:lnTo>
                <a:lnTo>
                  <a:pt x="88934" y="9093"/>
                </a:lnTo>
                <a:lnTo>
                  <a:pt x="74688" y="2480"/>
                </a:lnTo>
                <a:lnTo>
                  <a:pt x="52552" y="0"/>
                </a:lnTo>
                <a:lnTo>
                  <a:pt x="40698" y="581"/>
                </a:lnTo>
                <a:lnTo>
                  <a:pt x="24049" y="4383"/>
                </a:lnTo>
                <a:lnTo>
                  <a:pt x="12608" y="11390"/>
                </a:lnTo>
                <a:lnTo>
                  <a:pt x="5525" y="21208"/>
                </a:lnTo>
                <a:lnTo>
                  <a:pt x="1952" y="33443"/>
                </a:lnTo>
                <a:lnTo>
                  <a:pt x="1041" y="47701"/>
                </a:lnTo>
                <a:lnTo>
                  <a:pt x="33439" y="47701"/>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98" name="object 198"/>
          <p:cNvSpPr/>
          <p:nvPr/>
        </p:nvSpPr>
        <p:spPr>
          <a:xfrm>
            <a:off x="8658577" y="6446237"/>
            <a:ext cx="47666" cy="106031"/>
          </a:xfrm>
          <a:custGeom>
            <a:avLst/>
            <a:gdLst/>
            <a:ahLst/>
            <a:cxnLst/>
            <a:rect l="l" t="t" r="r" b="b"/>
            <a:pathLst>
              <a:path w="67792" h="150799">
                <a:moveTo>
                  <a:pt x="67792" y="292"/>
                </a:moveTo>
                <a:lnTo>
                  <a:pt x="62763" y="533"/>
                </a:lnTo>
                <a:lnTo>
                  <a:pt x="56248" y="0"/>
                </a:lnTo>
                <a:lnTo>
                  <a:pt x="46596" y="8128"/>
                </a:lnTo>
                <a:lnTo>
                  <a:pt x="41592" y="12306"/>
                </a:lnTo>
                <a:lnTo>
                  <a:pt x="37490" y="18364"/>
                </a:lnTo>
                <a:lnTo>
                  <a:pt x="33248" y="29108"/>
                </a:lnTo>
                <a:lnTo>
                  <a:pt x="32740" y="29108"/>
                </a:lnTo>
                <a:lnTo>
                  <a:pt x="32740" y="2895"/>
                </a:lnTo>
                <a:lnTo>
                  <a:pt x="0" y="2895"/>
                </a:lnTo>
                <a:lnTo>
                  <a:pt x="0" y="150799"/>
                </a:lnTo>
                <a:lnTo>
                  <a:pt x="34048" y="150799"/>
                </a:lnTo>
                <a:lnTo>
                  <a:pt x="34048" y="65316"/>
                </a:lnTo>
                <a:lnTo>
                  <a:pt x="34977" y="57398"/>
                </a:lnTo>
                <a:lnTo>
                  <a:pt x="41427" y="46035"/>
                </a:lnTo>
                <a:lnTo>
                  <a:pt x="52826" y="40956"/>
                </a:lnTo>
                <a:lnTo>
                  <a:pt x="67792" y="40652"/>
                </a:lnTo>
                <a:lnTo>
                  <a:pt x="67792" y="292"/>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99" name="object 199"/>
          <p:cNvSpPr/>
          <p:nvPr/>
        </p:nvSpPr>
        <p:spPr>
          <a:xfrm>
            <a:off x="8719865" y="6446237"/>
            <a:ext cx="47666" cy="106031"/>
          </a:xfrm>
          <a:custGeom>
            <a:avLst/>
            <a:gdLst/>
            <a:ahLst/>
            <a:cxnLst/>
            <a:rect l="l" t="t" r="r" b="b"/>
            <a:pathLst>
              <a:path w="67792" h="150799">
                <a:moveTo>
                  <a:pt x="67792" y="292"/>
                </a:moveTo>
                <a:lnTo>
                  <a:pt x="62801" y="533"/>
                </a:lnTo>
                <a:lnTo>
                  <a:pt x="56210" y="0"/>
                </a:lnTo>
                <a:lnTo>
                  <a:pt x="46558" y="8128"/>
                </a:lnTo>
                <a:lnTo>
                  <a:pt x="41617" y="12306"/>
                </a:lnTo>
                <a:lnTo>
                  <a:pt x="37388" y="18364"/>
                </a:lnTo>
                <a:lnTo>
                  <a:pt x="33210" y="29108"/>
                </a:lnTo>
                <a:lnTo>
                  <a:pt x="32689" y="29108"/>
                </a:lnTo>
                <a:lnTo>
                  <a:pt x="32689" y="2895"/>
                </a:lnTo>
                <a:lnTo>
                  <a:pt x="0" y="2895"/>
                </a:lnTo>
                <a:lnTo>
                  <a:pt x="0" y="150799"/>
                </a:lnTo>
                <a:lnTo>
                  <a:pt x="33985" y="150799"/>
                </a:lnTo>
                <a:lnTo>
                  <a:pt x="33985" y="65316"/>
                </a:lnTo>
                <a:lnTo>
                  <a:pt x="34948" y="57348"/>
                </a:lnTo>
                <a:lnTo>
                  <a:pt x="41421" y="46017"/>
                </a:lnTo>
                <a:lnTo>
                  <a:pt x="52814" y="40953"/>
                </a:lnTo>
                <a:lnTo>
                  <a:pt x="67792" y="40652"/>
                </a:lnTo>
                <a:lnTo>
                  <a:pt x="67792" y="292"/>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200" name="object 200"/>
          <p:cNvSpPr/>
          <p:nvPr/>
        </p:nvSpPr>
        <p:spPr>
          <a:xfrm>
            <a:off x="8783712" y="6413963"/>
            <a:ext cx="23949" cy="138303"/>
          </a:xfrm>
          <a:custGeom>
            <a:avLst/>
            <a:gdLst/>
            <a:ahLst/>
            <a:cxnLst/>
            <a:rect l="l" t="t" r="r" b="b"/>
            <a:pathLst>
              <a:path w="34061" h="196697">
                <a:moveTo>
                  <a:pt x="0" y="48793"/>
                </a:moveTo>
                <a:lnTo>
                  <a:pt x="0" y="196697"/>
                </a:lnTo>
                <a:lnTo>
                  <a:pt x="34061" y="196697"/>
                </a:lnTo>
                <a:lnTo>
                  <a:pt x="34061" y="48793"/>
                </a:lnTo>
                <a:lnTo>
                  <a:pt x="0" y="48793"/>
                </a:lnTo>
                <a:close/>
              </a:path>
              <a:path w="34061" h="196697">
                <a:moveTo>
                  <a:pt x="0" y="0"/>
                </a:moveTo>
                <a:lnTo>
                  <a:pt x="0" y="30937"/>
                </a:lnTo>
                <a:lnTo>
                  <a:pt x="34061" y="30937"/>
                </a:lnTo>
                <a:lnTo>
                  <a:pt x="34061" y="0"/>
                </a:lnTo>
                <a:lnTo>
                  <a:pt x="0" y="0"/>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201" name="object 201"/>
          <p:cNvSpPr/>
          <p:nvPr/>
        </p:nvSpPr>
        <p:spPr>
          <a:xfrm>
            <a:off x="8795685" y="6412865"/>
            <a:ext cx="0" cy="139401"/>
          </a:xfrm>
          <a:custGeom>
            <a:avLst/>
            <a:gdLst/>
            <a:ahLst/>
            <a:cxnLst/>
            <a:rect l="l" t="t" r="r" b="b"/>
            <a:pathLst>
              <a:path h="198259">
                <a:moveTo>
                  <a:pt x="0" y="0"/>
                </a:moveTo>
                <a:lnTo>
                  <a:pt x="0" y="198259"/>
                </a:lnTo>
              </a:path>
            </a:pathLst>
          </a:custGeom>
          <a:ln w="35331">
            <a:solidFill>
              <a:srgbClr val="FDFDFD"/>
            </a:solidFill>
          </a:ln>
        </p:spPr>
        <p:txBody>
          <a:bodyPr wrap="square" lIns="0" tIns="0" rIns="0" bIns="0" rtlCol="0">
            <a:noAutofit/>
          </a:bodyPr>
          <a:lstStyle/>
          <a:p>
            <a:endParaRPr sz="1266">
              <a:solidFill>
                <a:prstClr val="black"/>
              </a:solidFill>
            </a:endParaRPr>
          </a:p>
        </p:txBody>
      </p:sp>
      <p:sp>
        <p:nvSpPr>
          <p:cNvPr id="202" name="object 202"/>
          <p:cNvSpPr/>
          <p:nvPr/>
        </p:nvSpPr>
        <p:spPr>
          <a:xfrm>
            <a:off x="8846835" y="6413963"/>
            <a:ext cx="0" cy="138293"/>
          </a:xfrm>
          <a:custGeom>
            <a:avLst/>
            <a:gdLst/>
            <a:ahLst/>
            <a:cxnLst/>
            <a:rect l="l" t="t" r="r" b="b"/>
            <a:pathLst>
              <a:path h="196684">
                <a:moveTo>
                  <a:pt x="0" y="0"/>
                </a:moveTo>
                <a:lnTo>
                  <a:pt x="0" y="196684"/>
                </a:lnTo>
              </a:path>
            </a:pathLst>
          </a:custGeom>
          <a:ln w="35305">
            <a:solidFill>
              <a:srgbClr val="FDFDFD"/>
            </a:solidFill>
          </a:ln>
        </p:spPr>
        <p:txBody>
          <a:bodyPr wrap="square" lIns="0" tIns="0" rIns="0" bIns="0" rtlCol="0">
            <a:noAutofit/>
          </a:bodyPr>
          <a:lstStyle/>
          <a:p>
            <a:endParaRPr sz="1266">
              <a:solidFill>
                <a:prstClr val="black"/>
              </a:solidFill>
            </a:endParaRPr>
          </a:p>
        </p:txBody>
      </p:sp>
      <p:sp>
        <p:nvSpPr>
          <p:cNvPr id="203" name="object 203"/>
          <p:cNvSpPr/>
          <p:nvPr/>
        </p:nvSpPr>
        <p:spPr>
          <a:xfrm>
            <a:off x="8882155" y="6445520"/>
            <a:ext cx="71767" cy="109478"/>
          </a:xfrm>
          <a:custGeom>
            <a:avLst/>
            <a:gdLst/>
            <a:ahLst/>
            <a:cxnLst/>
            <a:rect l="l" t="t" r="r" b="b"/>
            <a:pathLst>
              <a:path w="102069" h="155701">
                <a:moveTo>
                  <a:pt x="68046" y="45859"/>
                </a:moveTo>
                <a:lnTo>
                  <a:pt x="68046" y="58737"/>
                </a:lnTo>
                <a:lnTo>
                  <a:pt x="34010" y="58737"/>
                </a:lnTo>
                <a:lnTo>
                  <a:pt x="34010" y="52705"/>
                </a:lnTo>
                <a:lnTo>
                  <a:pt x="34311" y="1626"/>
                </a:lnTo>
                <a:lnTo>
                  <a:pt x="21589" y="6438"/>
                </a:lnTo>
                <a:lnTo>
                  <a:pt x="11694" y="14296"/>
                </a:lnTo>
                <a:lnTo>
                  <a:pt x="4728" y="25061"/>
                </a:lnTo>
                <a:lnTo>
                  <a:pt x="795" y="38596"/>
                </a:lnTo>
                <a:lnTo>
                  <a:pt x="0" y="54762"/>
                </a:lnTo>
                <a:lnTo>
                  <a:pt x="0" y="93599"/>
                </a:lnTo>
                <a:lnTo>
                  <a:pt x="191" y="104528"/>
                </a:lnTo>
                <a:lnTo>
                  <a:pt x="2424" y="120716"/>
                </a:lnTo>
                <a:lnTo>
                  <a:pt x="7189" y="133664"/>
                </a:lnTo>
                <a:lnTo>
                  <a:pt x="14626" y="143504"/>
                </a:lnTo>
                <a:lnTo>
                  <a:pt x="24878" y="150369"/>
                </a:lnTo>
                <a:lnTo>
                  <a:pt x="38087" y="154390"/>
                </a:lnTo>
                <a:lnTo>
                  <a:pt x="54394" y="155702"/>
                </a:lnTo>
                <a:lnTo>
                  <a:pt x="67329" y="154585"/>
                </a:lnTo>
                <a:lnTo>
                  <a:pt x="80714" y="150012"/>
                </a:lnTo>
                <a:lnTo>
                  <a:pt x="90629" y="142165"/>
                </a:lnTo>
                <a:lnTo>
                  <a:pt x="97273" y="131321"/>
                </a:lnTo>
                <a:lnTo>
                  <a:pt x="100846" y="117753"/>
                </a:lnTo>
                <a:lnTo>
                  <a:pt x="101549" y="101739"/>
                </a:lnTo>
                <a:lnTo>
                  <a:pt x="67513" y="101739"/>
                </a:lnTo>
                <a:lnTo>
                  <a:pt x="67218" y="112520"/>
                </a:lnTo>
                <a:lnTo>
                  <a:pt x="62764" y="125286"/>
                </a:lnTo>
                <a:lnTo>
                  <a:pt x="51841" y="129514"/>
                </a:lnTo>
                <a:lnTo>
                  <a:pt x="48025" y="129305"/>
                </a:lnTo>
                <a:lnTo>
                  <a:pt x="38014" y="123835"/>
                </a:lnTo>
                <a:lnTo>
                  <a:pt x="34010" y="106438"/>
                </a:lnTo>
                <a:lnTo>
                  <a:pt x="34010" y="84937"/>
                </a:lnTo>
                <a:lnTo>
                  <a:pt x="102069" y="84937"/>
                </a:lnTo>
                <a:lnTo>
                  <a:pt x="68046" y="45859"/>
                </a:lnTo>
                <a:close/>
              </a:path>
              <a:path w="102069" h="155701">
                <a:moveTo>
                  <a:pt x="68516" y="1680"/>
                </a:moveTo>
                <a:lnTo>
                  <a:pt x="49695" y="0"/>
                </a:lnTo>
                <a:lnTo>
                  <a:pt x="34311" y="1626"/>
                </a:lnTo>
                <a:lnTo>
                  <a:pt x="34010" y="52705"/>
                </a:lnTo>
                <a:lnTo>
                  <a:pt x="34070" y="44680"/>
                </a:lnTo>
                <a:lnTo>
                  <a:pt x="37204" y="31646"/>
                </a:lnTo>
                <a:lnTo>
                  <a:pt x="50215" y="26225"/>
                </a:lnTo>
                <a:lnTo>
                  <a:pt x="51894" y="26251"/>
                </a:lnTo>
                <a:lnTo>
                  <a:pt x="64472" y="30833"/>
                </a:lnTo>
                <a:lnTo>
                  <a:pt x="68046" y="45859"/>
                </a:lnTo>
                <a:lnTo>
                  <a:pt x="102069" y="84937"/>
                </a:lnTo>
                <a:lnTo>
                  <a:pt x="102069" y="65011"/>
                </a:lnTo>
                <a:lnTo>
                  <a:pt x="101931" y="54814"/>
                </a:lnTo>
                <a:lnTo>
                  <a:pt x="100702" y="38855"/>
                </a:lnTo>
                <a:lnTo>
                  <a:pt x="97537" y="25373"/>
                </a:lnTo>
                <a:lnTo>
                  <a:pt x="91646" y="14557"/>
                </a:lnTo>
                <a:lnTo>
                  <a:pt x="82236" y="6596"/>
                </a:lnTo>
                <a:lnTo>
                  <a:pt x="68516" y="1680"/>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204" name="object 204"/>
          <p:cNvSpPr/>
          <p:nvPr/>
        </p:nvSpPr>
        <p:spPr>
          <a:xfrm>
            <a:off x="8969696" y="6445524"/>
            <a:ext cx="69600" cy="109469"/>
          </a:xfrm>
          <a:custGeom>
            <a:avLst/>
            <a:gdLst/>
            <a:ahLst/>
            <a:cxnLst/>
            <a:rect l="l" t="t" r="r" b="b"/>
            <a:pathLst>
              <a:path w="98986" h="155689">
                <a:moveTo>
                  <a:pt x="2854" y="23146"/>
                </a:moveTo>
                <a:lnTo>
                  <a:pt x="624" y="35877"/>
                </a:lnTo>
                <a:lnTo>
                  <a:pt x="769" y="40034"/>
                </a:lnTo>
                <a:lnTo>
                  <a:pt x="3454" y="53117"/>
                </a:lnTo>
                <a:lnTo>
                  <a:pt x="9237" y="64272"/>
                </a:lnTo>
                <a:lnTo>
                  <a:pt x="17741" y="73944"/>
                </a:lnTo>
                <a:lnTo>
                  <a:pt x="28590" y="82575"/>
                </a:lnTo>
                <a:lnTo>
                  <a:pt x="47119" y="95427"/>
                </a:lnTo>
                <a:lnTo>
                  <a:pt x="53736" y="99898"/>
                </a:lnTo>
                <a:lnTo>
                  <a:pt x="63400" y="104584"/>
                </a:lnTo>
                <a:lnTo>
                  <a:pt x="63921" y="112991"/>
                </a:lnTo>
                <a:lnTo>
                  <a:pt x="66258" y="122415"/>
                </a:lnTo>
                <a:lnTo>
                  <a:pt x="59476" y="129501"/>
                </a:lnTo>
                <a:lnTo>
                  <a:pt x="49786" y="129501"/>
                </a:lnTo>
                <a:lnTo>
                  <a:pt x="43081" y="129085"/>
                </a:lnTo>
                <a:lnTo>
                  <a:pt x="35672" y="123005"/>
                </a:lnTo>
                <a:lnTo>
                  <a:pt x="34089" y="103022"/>
                </a:lnTo>
                <a:lnTo>
                  <a:pt x="65" y="103022"/>
                </a:lnTo>
                <a:lnTo>
                  <a:pt x="1114" y="123088"/>
                </a:lnTo>
                <a:lnTo>
                  <a:pt x="6920" y="137010"/>
                </a:lnTo>
                <a:lnTo>
                  <a:pt x="15962" y="146411"/>
                </a:lnTo>
                <a:lnTo>
                  <a:pt x="26787" y="152112"/>
                </a:lnTo>
                <a:lnTo>
                  <a:pt x="37941" y="154931"/>
                </a:lnTo>
                <a:lnTo>
                  <a:pt x="47970" y="155689"/>
                </a:lnTo>
                <a:lnTo>
                  <a:pt x="49230" y="155682"/>
                </a:lnTo>
                <a:lnTo>
                  <a:pt x="69014" y="153403"/>
                </a:lnTo>
                <a:lnTo>
                  <a:pt x="83029" y="147539"/>
                </a:lnTo>
                <a:lnTo>
                  <a:pt x="92127" y="138843"/>
                </a:lnTo>
                <a:lnTo>
                  <a:pt x="97162" y="128064"/>
                </a:lnTo>
                <a:lnTo>
                  <a:pt x="98986" y="115954"/>
                </a:lnTo>
                <a:lnTo>
                  <a:pt x="98452" y="103263"/>
                </a:lnTo>
                <a:lnTo>
                  <a:pt x="94190" y="92891"/>
                </a:lnTo>
                <a:lnTo>
                  <a:pt x="85008" y="81927"/>
                </a:lnTo>
                <a:lnTo>
                  <a:pt x="75135" y="74180"/>
                </a:lnTo>
                <a:lnTo>
                  <a:pt x="47436" y="55308"/>
                </a:lnTo>
                <a:lnTo>
                  <a:pt x="40858" y="50850"/>
                </a:lnTo>
                <a:lnTo>
                  <a:pt x="34609" y="46913"/>
                </a:lnTo>
                <a:lnTo>
                  <a:pt x="34609" y="29844"/>
                </a:lnTo>
                <a:lnTo>
                  <a:pt x="40858" y="26225"/>
                </a:lnTo>
                <a:lnTo>
                  <a:pt x="48960" y="26225"/>
                </a:lnTo>
                <a:lnTo>
                  <a:pt x="52720" y="26474"/>
                </a:lnTo>
                <a:lnTo>
                  <a:pt x="62381" y="32738"/>
                </a:lnTo>
                <a:lnTo>
                  <a:pt x="64683" y="48996"/>
                </a:lnTo>
                <a:lnTo>
                  <a:pt x="98719" y="48996"/>
                </a:lnTo>
                <a:lnTo>
                  <a:pt x="98583" y="41424"/>
                </a:lnTo>
                <a:lnTo>
                  <a:pt x="95914" y="26797"/>
                </a:lnTo>
                <a:lnTo>
                  <a:pt x="89927" y="15234"/>
                </a:lnTo>
                <a:lnTo>
                  <a:pt x="80551" y="6842"/>
                </a:lnTo>
                <a:lnTo>
                  <a:pt x="67719" y="1728"/>
                </a:lnTo>
                <a:lnTo>
                  <a:pt x="51361" y="0"/>
                </a:lnTo>
                <a:lnTo>
                  <a:pt x="34938" y="1286"/>
                </a:lnTo>
                <a:lnTo>
                  <a:pt x="20182" y="5678"/>
                </a:lnTo>
                <a:lnTo>
                  <a:pt x="9430" y="13022"/>
                </a:lnTo>
                <a:lnTo>
                  <a:pt x="2854" y="23146"/>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205" name="object 205"/>
          <p:cNvSpPr/>
          <p:nvPr/>
        </p:nvSpPr>
        <p:spPr>
          <a:xfrm>
            <a:off x="9101068" y="6410645"/>
            <a:ext cx="84492" cy="144937"/>
          </a:xfrm>
          <a:custGeom>
            <a:avLst/>
            <a:gdLst/>
            <a:ahLst/>
            <a:cxnLst/>
            <a:rect l="l" t="t" r="r" b="b"/>
            <a:pathLst>
              <a:path w="120167" h="206133">
                <a:moveTo>
                  <a:pt x="38239" y="47993"/>
                </a:moveTo>
                <a:lnTo>
                  <a:pt x="38348" y="45377"/>
                </a:lnTo>
                <a:lnTo>
                  <a:pt x="44442" y="33227"/>
                </a:lnTo>
                <a:lnTo>
                  <a:pt x="58381" y="29629"/>
                </a:lnTo>
                <a:lnTo>
                  <a:pt x="62623" y="29915"/>
                </a:lnTo>
                <a:lnTo>
                  <a:pt x="74312" y="36308"/>
                </a:lnTo>
                <a:lnTo>
                  <a:pt x="79070" y="48846"/>
                </a:lnTo>
                <a:lnTo>
                  <a:pt x="79870" y="64528"/>
                </a:lnTo>
                <a:lnTo>
                  <a:pt x="115150" y="64528"/>
                </a:lnTo>
                <a:lnTo>
                  <a:pt x="115010" y="55380"/>
                </a:lnTo>
                <a:lnTo>
                  <a:pt x="114041" y="43751"/>
                </a:lnTo>
                <a:lnTo>
                  <a:pt x="111144" y="31387"/>
                </a:lnTo>
                <a:lnTo>
                  <a:pt x="105213" y="19561"/>
                </a:lnTo>
                <a:lnTo>
                  <a:pt x="95143" y="9540"/>
                </a:lnTo>
                <a:lnTo>
                  <a:pt x="79829" y="2596"/>
                </a:lnTo>
                <a:lnTo>
                  <a:pt x="58165" y="0"/>
                </a:lnTo>
                <a:lnTo>
                  <a:pt x="56131" y="17"/>
                </a:lnTo>
                <a:lnTo>
                  <a:pt x="39020" y="1792"/>
                </a:lnTo>
                <a:lnTo>
                  <a:pt x="25088" y="6427"/>
                </a:lnTo>
                <a:lnTo>
                  <a:pt x="14305" y="13841"/>
                </a:lnTo>
                <a:lnTo>
                  <a:pt x="6641" y="23951"/>
                </a:lnTo>
                <a:lnTo>
                  <a:pt x="2064" y="36675"/>
                </a:lnTo>
                <a:lnTo>
                  <a:pt x="546" y="51930"/>
                </a:lnTo>
                <a:lnTo>
                  <a:pt x="934" y="58113"/>
                </a:lnTo>
                <a:lnTo>
                  <a:pt x="4035" y="70579"/>
                </a:lnTo>
                <a:lnTo>
                  <a:pt x="9969" y="82092"/>
                </a:lnTo>
                <a:lnTo>
                  <a:pt x="16517" y="89664"/>
                </a:lnTo>
                <a:lnTo>
                  <a:pt x="25932" y="98149"/>
                </a:lnTo>
                <a:lnTo>
                  <a:pt x="36195" y="105766"/>
                </a:lnTo>
                <a:lnTo>
                  <a:pt x="46880" y="112918"/>
                </a:lnTo>
                <a:lnTo>
                  <a:pt x="57563" y="120013"/>
                </a:lnTo>
                <a:lnTo>
                  <a:pt x="67817" y="127457"/>
                </a:lnTo>
                <a:lnTo>
                  <a:pt x="71719" y="130478"/>
                </a:lnTo>
                <a:lnTo>
                  <a:pt x="79689" y="140499"/>
                </a:lnTo>
                <a:lnTo>
                  <a:pt x="82448" y="153428"/>
                </a:lnTo>
                <a:lnTo>
                  <a:pt x="81410" y="162153"/>
                </a:lnTo>
                <a:lnTo>
                  <a:pt x="74142" y="172829"/>
                </a:lnTo>
                <a:lnTo>
                  <a:pt x="59664" y="176504"/>
                </a:lnTo>
                <a:lnTo>
                  <a:pt x="55751" y="176266"/>
                </a:lnTo>
                <a:lnTo>
                  <a:pt x="43979" y="170840"/>
                </a:lnTo>
                <a:lnTo>
                  <a:pt x="37954" y="159398"/>
                </a:lnTo>
                <a:lnTo>
                  <a:pt x="36690" y="143459"/>
                </a:lnTo>
                <a:lnTo>
                  <a:pt x="36690" y="131914"/>
                </a:lnTo>
                <a:lnTo>
                  <a:pt x="0" y="131914"/>
                </a:lnTo>
                <a:lnTo>
                  <a:pt x="0" y="146304"/>
                </a:lnTo>
                <a:lnTo>
                  <a:pt x="467" y="156350"/>
                </a:lnTo>
                <a:lnTo>
                  <a:pt x="3107" y="170366"/>
                </a:lnTo>
                <a:lnTo>
                  <a:pt x="8300" y="182477"/>
                </a:lnTo>
                <a:lnTo>
                  <a:pt x="16300" y="192396"/>
                </a:lnTo>
                <a:lnTo>
                  <a:pt x="27358" y="199837"/>
                </a:lnTo>
                <a:lnTo>
                  <a:pt x="41728" y="204511"/>
                </a:lnTo>
                <a:lnTo>
                  <a:pt x="59664" y="206133"/>
                </a:lnTo>
                <a:lnTo>
                  <a:pt x="68107" y="205756"/>
                </a:lnTo>
                <a:lnTo>
                  <a:pt x="82818" y="202970"/>
                </a:lnTo>
                <a:lnTo>
                  <a:pt x="95498" y="197499"/>
                </a:lnTo>
                <a:lnTo>
                  <a:pt x="105860" y="189382"/>
                </a:lnTo>
                <a:lnTo>
                  <a:pt x="113617" y="178653"/>
                </a:lnTo>
                <a:lnTo>
                  <a:pt x="118481" y="165348"/>
                </a:lnTo>
                <a:lnTo>
                  <a:pt x="120167" y="149504"/>
                </a:lnTo>
                <a:lnTo>
                  <a:pt x="119919" y="142594"/>
                </a:lnTo>
                <a:lnTo>
                  <a:pt x="117644" y="130069"/>
                </a:lnTo>
                <a:lnTo>
                  <a:pt x="112444" y="118917"/>
                </a:lnTo>
                <a:lnTo>
                  <a:pt x="103657" y="108343"/>
                </a:lnTo>
                <a:lnTo>
                  <a:pt x="91489" y="98157"/>
                </a:lnTo>
                <a:lnTo>
                  <a:pt x="80197" y="89972"/>
                </a:lnTo>
                <a:lnTo>
                  <a:pt x="68884" y="82303"/>
                </a:lnTo>
                <a:lnTo>
                  <a:pt x="59181" y="76022"/>
                </a:lnTo>
                <a:lnTo>
                  <a:pt x="50318" y="70145"/>
                </a:lnTo>
                <a:lnTo>
                  <a:pt x="41604" y="61155"/>
                </a:lnTo>
                <a:lnTo>
                  <a:pt x="38239" y="47993"/>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206" name="object 206"/>
          <p:cNvSpPr/>
          <p:nvPr/>
        </p:nvSpPr>
        <p:spPr>
          <a:xfrm>
            <a:off x="9205058" y="6448269"/>
            <a:ext cx="68633" cy="106727"/>
          </a:xfrm>
          <a:custGeom>
            <a:avLst/>
            <a:gdLst/>
            <a:ahLst/>
            <a:cxnLst/>
            <a:rect l="l" t="t" r="r" b="b"/>
            <a:pathLst>
              <a:path w="97612" h="151790">
                <a:moveTo>
                  <a:pt x="48993" y="148043"/>
                </a:moveTo>
                <a:lnTo>
                  <a:pt x="58342" y="139549"/>
                </a:lnTo>
                <a:lnTo>
                  <a:pt x="64643" y="125895"/>
                </a:lnTo>
                <a:lnTo>
                  <a:pt x="65138" y="125895"/>
                </a:lnTo>
                <a:lnTo>
                  <a:pt x="65138" y="147904"/>
                </a:lnTo>
                <a:lnTo>
                  <a:pt x="97612" y="147904"/>
                </a:lnTo>
                <a:lnTo>
                  <a:pt x="97612" y="0"/>
                </a:lnTo>
                <a:lnTo>
                  <a:pt x="63588" y="0"/>
                </a:lnTo>
                <a:lnTo>
                  <a:pt x="63588" y="95999"/>
                </a:lnTo>
                <a:lnTo>
                  <a:pt x="63385" y="105364"/>
                </a:lnTo>
                <a:lnTo>
                  <a:pt x="59889" y="119226"/>
                </a:lnTo>
                <a:lnTo>
                  <a:pt x="47891" y="125602"/>
                </a:lnTo>
                <a:lnTo>
                  <a:pt x="43446" y="125602"/>
                </a:lnTo>
                <a:lnTo>
                  <a:pt x="40271" y="124028"/>
                </a:lnTo>
                <a:lnTo>
                  <a:pt x="37439" y="120865"/>
                </a:lnTo>
                <a:lnTo>
                  <a:pt x="33705" y="115125"/>
                </a:lnTo>
                <a:lnTo>
                  <a:pt x="34023" y="107759"/>
                </a:lnTo>
                <a:lnTo>
                  <a:pt x="34023" y="0"/>
                </a:lnTo>
                <a:lnTo>
                  <a:pt x="0" y="0"/>
                </a:lnTo>
                <a:lnTo>
                  <a:pt x="0" y="113271"/>
                </a:lnTo>
                <a:lnTo>
                  <a:pt x="1344" y="129606"/>
                </a:lnTo>
                <a:lnTo>
                  <a:pt x="6350" y="141736"/>
                </a:lnTo>
                <a:lnTo>
                  <a:pt x="16423" y="149228"/>
                </a:lnTo>
                <a:lnTo>
                  <a:pt x="32969" y="151790"/>
                </a:lnTo>
                <a:lnTo>
                  <a:pt x="36273" y="151632"/>
                </a:lnTo>
                <a:lnTo>
                  <a:pt x="48993" y="148043"/>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207" name="object 207"/>
          <p:cNvSpPr/>
          <p:nvPr/>
        </p:nvSpPr>
        <p:spPr>
          <a:xfrm>
            <a:off x="9298168" y="6530039"/>
            <a:ext cx="35881" cy="139402"/>
          </a:xfrm>
          <a:custGeom>
            <a:avLst/>
            <a:gdLst/>
            <a:ahLst/>
            <a:cxnLst/>
            <a:rect l="l" t="t" r="r" b="b"/>
            <a:pathLst>
              <a:path w="51031" h="198261">
                <a:moveTo>
                  <a:pt x="45100" y="8425"/>
                </a:moveTo>
                <a:lnTo>
                  <a:pt x="36806" y="0"/>
                </a:lnTo>
                <a:lnTo>
                  <a:pt x="40628" y="26672"/>
                </a:lnTo>
                <a:lnTo>
                  <a:pt x="51031" y="33175"/>
                </a:lnTo>
                <a:lnTo>
                  <a:pt x="45100" y="8425"/>
                </a:lnTo>
                <a:close/>
              </a:path>
              <a:path w="51031" h="198261">
                <a:moveTo>
                  <a:pt x="34048" y="-165086"/>
                </a:moveTo>
                <a:lnTo>
                  <a:pt x="0" y="-165086"/>
                </a:lnTo>
                <a:lnTo>
                  <a:pt x="0" y="31611"/>
                </a:lnTo>
                <a:lnTo>
                  <a:pt x="32448" y="31611"/>
                </a:lnTo>
                <a:lnTo>
                  <a:pt x="32448" y="15875"/>
                </a:lnTo>
                <a:lnTo>
                  <a:pt x="32994" y="15875"/>
                </a:lnTo>
                <a:lnTo>
                  <a:pt x="40628" y="26672"/>
                </a:lnTo>
                <a:lnTo>
                  <a:pt x="36806" y="0"/>
                </a:lnTo>
                <a:lnTo>
                  <a:pt x="34048" y="-16940"/>
                </a:lnTo>
                <a:lnTo>
                  <a:pt x="34048" y="-61251"/>
                </a:lnTo>
                <a:lnTo>
                  <a:pt x="34283" y="-74025"/>
                </a:lnTo>
                <a:lnTo>
                  <a:pt x="38413" y="-87756"/>
                </a:lnTo>
                <a:lnTo>
                  <a:pt x="49987" y="-93966"/>
                </a:lnTo>
                <a:lnTo>
                  <a:pt x="59085" y="-91501"/>
                </a:lnTo>
                <a:lnTo>
                  <a:pt x="64289" y="-80851"/>
                </a:lnTo>
                <a:lnTo>
                  <a:pt x="65405" y="-65442"/>
                </a:lnTo>
                <a:lnTo>
                  <a:pt x="65405" y="-16140"/>
                </a:lnTo>
                <a:lnTo>
                  <a:pt x="64897" y="-10436"/>
                </a:lnTo>
                <a:lnTo>
                  <a:pt x="60540" y="3700"/>
                </a:lnTo>
                <a:lnTo>
                  <a:pt x="50507" y="9310"/>
                </a:lnTo>
                <a:lnTo>
                  <a:pt x="45100" y="8425"/>
                </a:lnTo>
                <a:lnTo>
                  <a:pt x="51031" y="33175"/>
                </a:lnTo>
                <a:lnTo>
                  <a:pt x="64084" y="35497"/>
                </a:lnTo>
                <a:lnTo>
                  <a:pt x="76738" y="33423"/>
                </a:lnTo>
                <a:lnTo>
                  <a:pt x="87785" y="25931"/>
                </a:lnTo>
                <a:lnTo>
                  <a:pt x="94596" y="14446"/>
                </a:lnTo>
                <a:lnTo>
                  <a:pt x="98147" y="526"/>
                </a:lnTo>
                <a:lnTo>
                  <a:pt x="99415" y="-14273"/>
                </a:lnTo>
                <a:lnTo>
                  <a:pt x="99415" y="-67778"/>
                </a:lnTo>
                <a:lnTo>
                  <a:pt x="97636" y="-88476"/>
                </a:lnTo>
                <a:lnTo>
                  <a:pt x="93093" y="-103487"/>
                </a:lnTo>
                <a:lnTo>
                  <a:pt x="85911" y="-113174"/>
                </a:lnTo>
                <a:lnTo>
                  <a:pt x="76203" y="-118445"/>
                </a:lnTo>
                <a:lnTo>
                  <a:pt x="64084" y="-120204"/>
                </a:lnTo>
                <a:lnTo>
                  <a:pt x="52674" y="-118979"/>
                </a:lnTo>
                <a:lnTo>
                  <a:pt x="41968" y="-113061"/>
                </a:lnTo>
                <a:lnTo>
                  <a:pt x="33782" y="-101332"/>
                </a:lnTo>
                <a:lnTo>
                  <a:pt x="33185" y="-101332"/>
                </a:lnTo>
                <a:lnTo>
                  <a:pt x="33489" y="-108431"/>
                </a:lnTo>
                <a:lnTo>
                  <a:pt x="34048" y="-113117"/>
                </a:lnTo>
                <a:lnTo>
                  <a:pt x="34048" y="-165086"/>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208" name="object 208"/>
          <p:cNvSpPr/>
          <p:nvPr/>
        </p:nvSpPr>
        <p:spPr>
          <a:xfrm>
            <a:off x="9389101" y="6448269"/>
            <a:ext cx="68624" cy="106727"/>
          </a:xfrm>
          <a:custGeom>
            <a:avLst/>
            <a:gdLst/>
            <a:ahLst/>
            <a:cxnLst/>
            <a:rect l="l" t="t" r="r" b="b"/>
            <a:pathLst>
              <a:path w="97599" h="151790">
                <a:moveTo>
                  <a:pt x="48955" y="148057"/>
                </a:moveTo>
                <a:lnTo>
                  <a:pt x="58303" y="139563"/>
                </a:lnTo>
                <a:lnTo>
                  <a:pt x="64592" y="125895"/>
                </a:lnTo>
                <a:lnTo>
                  <a:pt x="65125" y="125895"/>
                </a:lnTo>
                <a:lnTo>
                  <a:pt x="65125" y="147904"/>
                </a:lnTo>
                <a:lnTo>
                  <a:pt x="97599" y="147904"/>
                </a:lnTo>
                <a:lnTo>
                  <a:pt x="97599" y="0"/>
                </a:lnTo>
                <a:lnTo>
                  <a:pt x="63550" y="0"/>
                </a:lnTo>
                <a:lnTo>
                  <a:pt x="63550" y="95999"/>
                </a:lnTo>
                <a:lnTo>
                  <a:pt x="63352" y="105396"/>
                </a:lnTo>
                <a:lnTo>
                  <a:pt x="59871" y="119238"/>
                </a:lnTo>
                <a:lnTo>
                  <a:pt x="47879" y="125602"/>
                </a:lnTo>
                <a:lnTo>
                  <a:pt x="43421" y="125602"/>
                </a:lnTo>
                <a:lnTo>
                  <a:pt x="40284" y="124028"/>
                </a:lnTo>
                <a:lnTo>
                  <a:pt x="37414" y="120865"/>
                </a:lnTo>
                <a:lnTo>
                  <a:pt x="33743" y="115125"/>
                </a:lnTo>
                <a:lnTo>
                  <a:pt x="33959" y="107759"/>
                </a:lnTo>
                <a:lnTo>
                  <a:pt x="33959" y="0"/>
                </a:lnTo>
                <a:lnTo>
                  <a:pt x="0" y="0"/>
                </a:lnTo>
                <a:lnTo>
                  <a:pt x="0" y="113271"/>
                </a:lnTo>
                <a:lnTo>
                  <a:pt x="1340" y="129613"/>
                </a:lnTo>
                <a:lnTo>
                  <a:pt x="6340" y="141740"/>
                </a:lnTo>
                <a:lnTo>
                  <a:pt x="16414" y="149229"/>
                </a:lnTo>
                <a:lnTo>
                  <a:pt x="32981" y="151790"/>
                </a:lnTo>
                <a:lnTo>
                  <a:pt x="36229" y="151637"/>
                </a:lnTo>
                <a:lnTo>
                  <a:pt x="48955" y="148057"/>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209" name="object 209"/>
          <p:cNvSpPr/>
          <p:nvPr/>
        </p:nvSpPr>
        <p:spPr>
          <a:xfrm>
            <a:off x="9481483" y="6446237"/>
            <a:ext cx="47630" cy="106031"/>
          </a:xfrm>
          <a:custGeom>
            <a:avLst/>
            <a:gdLst/>
            <a:ahLst/>
            <a:cxnLst/>
            <a:rect l="l" t="t" r="r" b="b"/>
            <a:pathLst>
              <a:path w="67741" h="150799">
                <a:moveTo>
                  <a:pt x="67741" y="292"/>
                </a:moveTo>
                <a:lnTo>
                  <a:pt x="62788" y="533"/>
                </a:lnTo>
                <a:lnTo>
                  <a:pt x="56197" y="0"/>
                </a:lnTo>
                <a:lnTo>
                  <a:pt x="46545" y="8128"/>
                </a:lnTo>
                <a:lnTo>
                  <a:pt x="41605" y="12306"/>
                </a:lnTo>
                <a:lnTo>
                  <a:pt x="37388" y="18364"/>
                </a:lnTo>
                <a:lnTo>
                  <a:pt x="33197" y="29108"/>
                </a:lnTo>
                <a:lnTo>
                  <a:pt x="32664" y="29108"/>
                </a:lnTo>
                <a:lnTo>
                  <a:pt x="32664" y="2895"/>
                </a:lnTo>
                <a:lnTo>
                  <a:pt x="0" y="2895"/>
                </a:lnTo>
                <a:lnTo>
                  <a:pt x="0" y="150799"/>
                </a:lnTo>
                <a:lnTo>
                  <a:pt x="34010" y="150799"/>
                </a:lnTo>
                <a:lnTo>
                  <a:pt x="34010" y="65316"/>
                </a:lnTo>
                <a:lnTo>
                  <a:pt x="34934" y="57408"/>
                </a:lnTo>
                <a:lnTo>
                  <a:pt x="41372" y="46039"/>
                </a:lnTo>
                <a:lnTo>
                  <a:pt x="52764" y="40956"/>
                </a:lnTo>
                <a:lnTo>
                  <a:pt x="67741" y="40652"/>
                </a:lnTo>
                <a:lnTo>
                  <a:pt x="67741" y="292"/>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210" name="object 210"/>
          <p:cNvSpPr/>
          <p:nvPr/>
        </p:nvSpPr>
        <p:spPr>
          <a:xfrm>
            <a:off x="9543441" y="6530041"/>
            <a:ext cx="35905" cy="139403"/>
          </a:xfrm>
          <a:custGeom>
            <a:avLst/>
            <a:gdLst/>
            <a:ahLst/>
            <a:cxnLst/>
            <a:rect l="l" t="t" r="r" b="b"/>
            <a:pathLst>
              <a:path w="51065" h="198262">
                <a:moveTo>
                  <a:pt x="45142" y="8424"/>
                </a:moveTo>
                <a:lnTo>
                  <a:pt x="36847" y="0"/>
                </a:lnTo>
                <a:lnTo>
                  <a:pt x="40667" y="26674"/>
                </a:lnTo>
                <a:lnTo>
                  <a:pt x="51065" y="33173"/>
                </a:lnTo>
                <a:lnTo>
                  <a:pt x="45142" y="8424"/>
                </a:lnTo>
                <a:close/>
              </a:path>
              <a:path w="51065" h="198262">
                <a:moveTo>
                  <a:pt x="34074" y="-165089"/>
                </a:moveTo>
                <a:lnTo>
                  <a:pt x="0" y="-165089"/>
                </a:lnTo>
                <a:lnTo>
                  <a:pt x="0" y="31608"/>
                </a:lnTo>
                <a:lnTo>
                  <a:pt x="32499" y="31608"/>
                </a:lnTo>
                <a:lnTo>
                  <a:pt x="32499" y="15873"/>
                </a:lnTo>
                <a:lnTo>
                  <a:pt x="33032" y="15873"/>
                </a:lnTo>
                <a:lnTo>
                  <a:pt x="40667" y="26674"/>
                </a:lnTo>
                <a:lnTo>
                  <a:pt x="36847" y="0"/>
                </a:lnTo>
                <a:lnTo>
                  <a:pt x="34074" y="-16943"/>
                </a:lnTo>
                <a:lnTo>
                  <a:pt x="34074" y="-61253"/>
                </a:lnTo>
                <a:lnTo>
                  <a:pt x="34316" y="-74004"/>
                </a:lnTo>
                <a:lnTo>
                  <a:pt x="38435" y="-87749"/>
                </a:lnTo>
                <a:lnTo>
                  <a:pt x="49999" y="-93969"/>
                </a:lnTo>
                <a:lnTo>
                  <a:pt x="59119" y="-91493"/>
                </a:lnTo>
                <a:lnTo>
                  <a:pt x="64313" y="-80842"/>
                </a:lnTo>
                <a:lnTo>
                  <a:pt x="65443" y="-65444"/>
                </a:lnTo>
                <a:lnTo>
                  <a:pt x="65443" y="-16143"/>
                </a:lnTo>
                <a:lnTo>
                  <a:pt x="64928" y="-10424"/>
                </a:lnTo>
                <a:lnTo>
                  <a:pt x="60561" y="3702"/>
                </a:lnTo>
                <a:lnTo>
                  <a:pt x="50520" y="9307"/>
                </a:lnTo>
                <a:lnTo>
                  <a:pt x="45142" y="8424"/>
                </a:lnTo>
                <a:lnTo>
                  <a:pt x="51065" y="33173"/>
                </a:lnTo>
                <a:lnTo>
                  <a:pt x="64134" y="35494"/>
                </a:lnTo>
                <a:lnTo>
                  <a:pt x="76758" y="33423"/>
                </a:lnTo>
                <a:lnTo>
                  <a:pt x="87798" y="25931"/>
                </a:lnTo>
                <a:lnTo>
                  <a:pt x="94613" y="14446"/>
                </a:lnTo>
                <a:lnTo>
                  <a:pt x="98175" y="525"/>
                </a:lnTo>
                <a:lnTo>
                  <a:pt x="99453" y="-14276"/>
                </a:lnTo>
                <a:lnTo>
                  <a:pt x="99453" y="-67781"/>
                </a:lnTo>
                <a:lnTo>
                  <a:pt x="97671" y="-88471"/>
                </a:lnTo>
                <a:lnTo>
                  <a:pt x="93129" y="-103486"/>
                </a:lnTo>
                <a:lnTo>
                  <a:pt x="85950" y="-113175"/>
                </a:lnTo>
                <a:lnTo>
                  <a:pt x="76248" y="-118447"/>
                </a:lnTo>
                <a:lnTo>
                  <a:pt x="64134" y="-120207"/>
                </a:lnTo>
                <a:lnTo>
                  <a:pt x="52708" y="-118978"/>
                </a:lnTo>
                <a:lnTo>
                  <a:pt x="42000" y="-113059"/>
                </a:lnTo>
                <a:lnTo>
                  <a:pt x="33807" y="-101335"/>
                </a:lnTo>
                <a:lnTo>
                  <a:pt x="33299" y="-101335"/>
                </a:lnTo>
                <a:lnTo>
                  <a:pt x="33540" y="-108434"/>
                </a:lnTo>
                <a:lnTo>
                  <a:pt x="34074" y="-113120"/>
                </a:lnTo>
                <a:lnTo>
                  <a:pt x="34074" y="-165089"/>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211" name="object 211"/>
          <p:cNvSpPr/>
          <p:nvPr/>
        </p:nvSpPr>
        <p:spPr>
          <a:xfrm>
            <a:off x="9631424" y="6445520"/>
            <a:ext cx="46621" cy="109477"/>
          </a:xfrm>
          <a:custGeom>
            <a:avLst/>
            <a:gdLst/>
            <a:ahLst/>
            <a:cxnLst/>
            <a:rect l="l" t="t" r="r" b="b"/>
            <a:pathLst>
              <a:path w="66306" h="155701">
                <a:moveTo>
                  <a:pt x="61758" y="124576"/>
                </a:moveTo>
                <a:lnTo>
                  <a:pt x="50025" y="129514"/>
                </a:lnTo>
                <a:lnTo>
                  <a:pt x="37388" y="129514"/>
                </a:lnTo>
                <a:lnTo>
                  <a:pt x="39509" y="155701"/>
                </a:lnTo>
                <a:lnTo>
                  <a:pt x="45300" y="155701"/>
                </a:lnTo>
                <a:lnTo>
                  <a:pt x="50787" y="153898"/>
                </a:lnTo>
                <a:lnTo>
                  <a:pt x="55702" y="150736"/>
                </a:lnTo>
                <a:lnTo>
                  <a:pt x="60998" y="147624"/>
                </a:lnTo>
                <a:lnTo>
                  <a:pt x="65455" y="142620"/>
                </a:lnTo>
                <a:lnTo>
                  <a:pt x="66306" y="112752"/>
                </a:lnTo>
                <a:lnTo>
                  <a:pt x="61758" y="124576"/>
                </a:lnTo>
                <a:close/>
              </a:path>
              <a:path w="66306" h="155701">
                <a:moveTo>
                  <a:pt x="33515" y="47701"/>
                </a:moveTo>
                <a:lnTo>
                  <a:pt x="33526" y="43805"/>
                </a:lnTo>
                <a:lnTo>
                  <a:pt x="37340" y="30887"/>
                </a:lnTo>
                <a:lnTo>
                  <a:pt x="51320" y="26238"/>
                </a:lnTo>
                <a:lnTo>
                  <a:pt x="60451" y="26238"/>
                </a:lnTo>
                <a:lnTo>
                  <a:pt x="65697" y="27292"/>
                </a:lnTo>
                <a:lnTo>
                  <a:pt x="67246" y="33807"/>
                </a:lnTo>
                <a:lnTo>
                  <a:pt x="67911" y="41605"/>
                </a:lnTo>
                <a:lnTo>
                  <a:pt x="63001" y="51079"/>
                </a:lnTo>
                <a:lnTo>
                  <a:pt x="50482" y="58458"/>
                </a:lnTo>
                <a:lnTo>
                  <a:pt x="40107" y="62744"/>
                </a:lnTo>
                <a:lnTo>
                  <a:pt x="27418" y="68577"/>
                </a:lnTo>
                <a:lnTo>
                  <a:pt x="16407" y="75462"/>
                </a:lnTo>
                <a:lnTo>
                  <a:pt x="7729" y="84299"/>
                </a:lnTo>
                <a:lnTo>
                  <a:pt x="2041" y="95984"/>
                </a:lnTo>
                <a:lnTo>
                  <a:pt x="0" y="111417"/>
                </a:lnTo>
                <a:lnTo>
                  <a:pt x="757" y="123537"/>
                </a:lnTo>
                <a:lnTo>
                  <a:pt x="4775" y="137846"/>
                </a:lnTo>
                <a:lnTo>
                  <a:pt x="12436" y="147871"/>
                </a:lnTo>
                <a:lnTo>
                  <a:pt x="23945" y="153770"/>
                </a:lnTo>
                <a:lnTo>
                  <a:pt x="39509" y="155701"/>
                </a:lnTo>
                <a:lnTo>
                  <a:pt x="37388" y="129514"/>
                </a:lnTo>
                <a:lnTo>
                  <a:pt x="34010" y="121907"/>
                </a:lnTo>
                <a:lnTo>
                  <a:pt x="34010" y="104330"/>
                </a:lnTo>
                <a:lnTo>
                  <a:pt x="34785" y="96989"/>
                </a:lnTo>
                <a:lnTo>
                  <a:pt x="39801" y="92824"/>
                </a:lnTo>
                <a:lnTo>
                  <a:pt x="46296" y="87837"/>
                </a:lnTo>
                <a:lnTo>
                  <a:pt x="57034" y="80630"/>
                </a:lnTo>
                <a:lnTo>
                  <a:pt x="67246" y="73939"/>
                </a:lnTo>
                <a:lnTo>
                  <a:pt x="67246" y="89954"/>
                </a:lnTo>
                <a:lnTo>
                  <a:pt x="67104" y="98528"/>
                </a:lnTo>
                <a:lnTo>
                  <a:pt x="66306" y="112752"/>
                </a:lnTo>
                <a:lnTo>
                  <a:pt x="65455" y="142620"/>
                </a:lnTo>
                <a:lnTo>
                  <a:pt x="69341" y="136563"/>
                </a:lnTo>
                <a:lnTo>
                  <a:pt x="69900" y="136563"/>
                </a:lnTo>
                <a:lnTo>
                  <a:pt x="69341" y="141833"/>
                </a:lnTo>
                <a:lnTo>
                  <a:pt x="69621" y="147091"/>
                </a:lnTo>
                <a:lnTo>
                  <a:pt x="71920" y="151815"/>
                </a:lnTo>
                <a:lnTo>
                  <a:pt x="104152" y="151815"/>
                </a:lnTo>
                <a:lnTo>
                  <a:pt x="102311" y="144983"/>
                </a:lnTo>
                <a:lnTo>
                  <a:pt x="101295" y="138163"/>
                </a:lnTo>
                <a:lnTo>
                  <a:pt x="101341" y="41303"/>
                </a:lnTo>
                <a:lnTo>
                  <a:pt x="100598" y="29738"/>
                </a:lnTo>
                <a:lnTo>
                  <a:pt x="97041" y="18586"/>
                </a:lnTo>
                <a:lnTo>
                  <a:pt x="88980" y="9086"/>
                </a:lnTo>
                <a:lnTo>
                  <a:pt x="74727" y="2478"/>
                </a:lnTo>
                <a:lnTo>
                  <a:pt x="52590" y="0"/>
                </a:lnTo>
                <a:lnTo>
                  <a:pt x="40608" y="595"/>
                </a:lnTo>
                <a:lnTo>
                  <a:pt x="24009" y="4412"/>
                </a:lnTo>
                <a:lnTo>
                  <a:pt x="12593" y="11424"/>
                </a:lnTo>
                <a:lnTo>
                  <a:pt x="5524" y="21238"/>
                </a:lnTo>
                <a:lnTo>
                  <a:pt x="1965" y="33461"/>
                </a:lnTo>
                <a:lnTo>
                  <a:pt x="1079" y="47701"/>
                </a:lnTo>
                <a:lnTo>
                  <a:pt x="33515" y="47701"/>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212" name="object 212"/>
          <p:cNvSpPr/>
          <p:nvPr/>
        </p:nvSpPr>
        <p:spPr>
          <a:xfrm>
            <a:off x="9726919" y="6445521"/>
            <a:ext cx="69750" cy="106745"/>
          </a:xfrm>
          <a:custGeom>
            <a:avLst/>
            <a:gdLst/>
            <a:ahLst/>
            <a:cxnLst/>
            <a:rect l="l" t="t" r="r" b="b"/>
            <a:pathLst>
              <a:path w="99200" h="151815">
                <a:moveTo>
                  <a:pt x="96590" y="19466"/>
                </a:moveTo>
                <a:lnTo>
                  <a:pt x="89299" y="8420"/>
                </a:lnTo>
                <a:lnTo>
                  <a:pt x="78443" y="2047"/>
                </a:lnTo>
                <a:lnTo>
                  <a:pt x="65138" y="0"/>
                </a:lnTo>
                <a:lnTo>
                  <a:pt x="56659" y="873"/>
                </a:lnTo>
                <a:lnTo>
                  <a:pt x="44744" y="6111"/>
                </a:lnTo>
                <a:lnTo>
                  <a:pt x="34569" y="19126"/>
                </a:lnTo>
                <a:lnTo>
                  <a:pt x="33985" y="19126"/>
                </a:lnTo>
                <a:lnTo>
                  <a:pt x="33985" y="3911"/>
                </a:lnTo>
                <a:lnTo>
                  <a:pt x="0" y="3911"/>
                </a:lnTo>
                <a:lnTo>
                  <a:pt x="0" y="151815"/>
                </a:lnTo>
                <a:lnTo>
                  <a:pt x="33985" y="151815"/>
                </a:lnTo>
                <a:lnTo>
                  <a:pt x="33985" y="56108"/>
                </a:lnTo>
                <a:lnTo>
                  <a:pt x="34540" y="45500"/>
                </a:lnTo>
                <a:lnTo>
                  <a:pt x="39592" y="33171"/>
                </a:lnTo>
                <a:lnTo>
                  <a:pt x="50749" y="28816"/>
                </a:lnTo>
                <a:lnTo>
                  <a:pt x="54353" y="29251"/>
                </a:lnTo>
                <a:lnTo>
                  <a:pt x="63322" y="37152"/>
                </a:lnTo>
                <a:lnTo>
                  <a:pt x="65138" y="53187"/>
                </a:lnTo>
                <a:lnTo>
                  <a:pt x="65138" y="151815"/>
                </a:lnTo>
                <a:lnTo>
                  <a:pt x="99148" y="151815"/>
                </a:lnTo>
                <a:lnTo>
                  <a:pt x="99200" y="35532"/>
                </a:lnTo>
                <a:lnTo>
                  <a:pt x="96590" y="19466"/>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213" name="object 213"/>
          <p:cNvSpPr/>
          <p:nvPr/>
        </p:nvSpPr>
        <p:spPr>
          <a:xfrm>
            <a:off x="9817433" y="6445520"/>
            <a:ext cx="72513" cy="109493"/>
          </a:xfrm>
          <a:custGeom>
            <a:avLst/>
            <a:gdLst/>
            <a:ahLst/>
            <a:cxnLst/>
            <a:rect l="l" t="t" r="r" b="b"/>
            <a:pathLst>
              <a:path w="103130" h="155724">
                <a:moveTo>
                  <a:pt x="103130" y="83108"/>
                </a:moveTo>
                <a:lnTo>
                  <a:pt x="103020" y="70108"/>
                </a:lnTo>
                <a:lnTo>
                  <a:pt x="102426" y="52651"/>
                </a:lnTo>
                <a:lnTo>
                  <a:pt x="100720" y="37358"/>
                </a:lnTo>
                <a:lnTo>
                  <a:pt x="97233" y="24417"/>
                </a:lnTo>
                <a:lnTo>
                  <a:pt x="91295" y="14020"/>
                </a:lnTo>
                <a:lnTo>
                  <a:pt x="82238" y="6358"/>
                </a:lnTo>
                <a:lnTo>
                  <a:pt x="69392" y="1621"/>
                </a:lnTo>
                <a:lnTo>
                  <a:pt x="52089" y="0"/>
                </a:lnTo>
                <a:lnTo>
                  <a:pt x="38985" y="842"/>
                </a:lnTo>
                <a:lnTo>
                  <a:pt x="24792" y="4692"/>
                </a:lnTo>
                <a:lnTo>
                  <a:pt x="14571" y="11488"/>
                </a:lnTo>
                <a:lnTo>
                  <a:pt x="7663" y="21044"/>
                </a:lnTo>
                <a:lnTo>
                  <a:pt x="3411" y="33171"/>
                </a:lnTo>
                <a:lnTo>
                  <a:pt x="1156" y="47683"/>
                </a:lnTo>
                <a:lnTo>
                  <a:pt x="240" y="64391"/>
                </a:lnTo>
                <a:lnTo>
                  <a:pt x="6" y="83108"/>
                </a:lnTo>
                <a:lnTo>
                  <a:pt x="0" y="86639"/>
                </a:lnTo>
                <a:lnTo>
                  <a:pt x="623" y="105889"/>
                </a:lnTo>
                <a:lnTo>
                  <a:pt x="2725" y="121835"/>
                </a:lnTo>
                <a:lnTo>
                  <a:pt x="6782" y="134584"/>
                </a:lnTo>
                <a:lnTo>
                  <a:pt x="13271" y="144240"/>
                </a:lnTo>
                <a:lnTo>
                  <a:pt x="22667" y="150908"/>
                </a:lnTo>
                <a:lnTo>
                  <a:pt x="35448" y="154693"/>
                </a:lnTo>
                <a:lnTo>
                  <a:pt x="52089" y="155701"/>
                </a:lnTo>
                <a:lnTo>
                  <a:pt x="52089" y="129514"/>
                </a:lnTo>
                <a:lnTo>
                  <a:pt x="43984" y="128579"/>
                </a:lnTo>
                <a:lnTo>
                  <a:pt x="35636" y="120553"/>
                </a:lnTo>
                <a:lnTo>
                  <a:pt x="33991" y="103568"/>
                </a:lnTo>
                <a:lnTo>
                  <a:pt x="33991" y="54254"/>
                </a:lnTo>
                <a:lnTo>
                  <a:pt x="34236" y="44465"/>
                </a:lnTo>
                <a:lnTo>
                  <a:pt x="38288" y="31585"/>
                </a:lnTo>
                <a:lnTo>
                  <a:pt x="52089" y="26238"/>
                </a:lnTo>
                <a:lnTo>
                  <a:pt x="61212" y="28225"/>
                </a:lnTo>
                <a:lnTo>
                  <a:pt x="68142" y="38837"/>
                </a:lnTo>
                <a:lnTo>
                  <a:pt x="69132" y="54254"/>
                </a:lnTo>
                <a:lnTo>
                  <a:pt x="69132" y="103568"/>
                </a:lnTo>
                <a:lnTo>
                  <a:pt x="68918" y="112427"/>
                </a:lnTo>
                <a:lnTo>
                  <a:pt x="65028" y="125401"/>
                </a:lnTo>
                <a:lnTo>
                  <a:pt x="54228" y="155724"/>
                </a:lnTo>
                <a:lnTo>
                  <a:pt x="70203" y="154375"/>
                </a:lnTo>
                <a:lnTo>
                  <a:pt x="82374" y="150197"/>
                </a:lnTo>
                <a:lnTo>
                  <a:pt x="91225" y="143082"/>
                </a:lnTo>
                <a:lnTo>
                  <a:pt x="97241" y="132924"/>
                </a:lnTo>
                <a:lnTo>
                  <a:pt x="100907" y="119613"/>
                </a:lnTo>
                <a:lnTo>
                  <a:pt x="102709" y="103044"/>
                </a:lnTo>
                <a:lnTo>
                  <a:pt x="103130" y="83108"/>
                </a:lnTo>
                <a:close/>
              </a:path>
              <a:path w="103130" h="155724">
                <a:moveTo>
                  <a:pt x="52089" y="129514"/>
                </a:moveTo>
                <a:lnTo>
                  <a:pt x="52089" y="155701"/>
                </a:lnTo>
                <a:lnTo>
                  <a:pt x="54228" y="155724"/>
                </a:lnTo>
                <a:lnTo>
                  <a:pt x="65028" y="125401"/>
                </a:lnTo>
                <a:lnTo>
                  <a:pt x="52089" y="129514"/>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214" name="object 214"/>
          <p:cNvSpPr/>
          <p:nvPr/>
        </p:nvSpPr>
        <p:spPr>
          <a:xfrm>
            <a:off x="9904971" y="6445524"/>
            <a:ext cx="69623" cy="109469"/>
          </a:xfrm>
          <a:custGeom>
            <a:avLst/>
            <a:gdLst/>
            <a:ahLst/>
            <a:cxnLst/>
            <a:rect l="l" t="t" r="r" b="b"/>
            <a:pathLst>
              <a:path w="99019" h="155689">
                <a:moveTo>
                  <a:pt x="2828" y="23155"/>
                </a:moveTo>
                <a:lnTo>
                  <a:pt x="590" y="35877"/>
                </a:lnTo>
                <a:lnTo>
                  <a:pt x="739" y="40082"/>
                </a:lnTo>
                <a:lnTo>
                  <a:pt x="3440" y="53147"/>
                </a:lnTo>
                <a:lnTo>
                  <a:pt x="9243" y="64290"/>
                </a:lnTo>
                <a:lnTo>
                  <a:pt x="17771" y="73952"/>
                </a:lnTo>
                <a:lnTo>
                  <a:pt x="28644" y="82575"/>
                </a:lnTo>
                <a:lnTo>
                  <a:pt x="47212" y="95427"/>
                </a:lnTo>
                <a:lnTo>
                  <a:pt x="53739" y="99898"/>
                </a:lnTo>
                <a:lnTo>
                  <a:pt x="63429" y="104584"/>
                </a:lnTo>
                <a:lnTo>
                  <a:pt x="63937" y="112991"/>
                </a:lnTo>
                <a:lnTo>
                  <a:pt x="66312" y="122415"/>
                </a:lnTo>
                <a:lnTo>
                  <a:pt x="59543" y="129501"/>
                </a:lnTo>
                <a:lnTo>
                  <a:pt x="49828" y="129501"/>
                </a:lnTo>
                <a:lnTo>
                  <a:pt x="43112" y="129085"/>
                </a:lnTo>
                <a:lnTo>
                  <a:pt x="35707" y="123005"/>
                </a:lnTo>
                <a:lnTo>
                  <a:pt x="34131" y="103022"/>
                </a:lnTo>
                <a:lnTo>
                  <a:pt x="69" y="103022"/>
                </a:lnTo>
                <a:lnTo>
                  <a:pt x="1128" y="123118"/>
                </a:lnTo>
                <a:lnTo>
                  <a:pt x="6945" y="137026"/>
                </a:lnTo>
                <a:lnTo>
                  <a:pt x="15996" y="146419"/>
                </a:lnTo>
                <a:lnTo>
                  <a:pt x="26827" y="152115"/>
                </a:lnTo>
                <a:lnTo>
                  <a:pt x="37984" y="154932"/>
                </a:lnTo>
                <a:lnTo>
                  <a:pt x="48012" y="155689"/>
                </a:lnTo>
                <a:lnTo>
                  <a:pt x="49173" y="155683"/>
                </a:lnTo>
                <a:lnTo>
                  <a:pt x="69015" y="153418"/>
                </a:lnTo>
                <a:lnTo>
                  <a:pt x="83057" y="147561"/>
                </a:lnTo>
                <a:lnTo>
                  <a:pt x="92163" y="138864"/>
                </a:lnTo>
                <a:lnTo>
                  <a:pt x="97196" y="128081"/>
                </a:lnTo>
                <a:lnTo>
                  <a:pt x="99019" y="115963"/>
                </a:lnTo>
                <a:lnTo>
                  <a:pt x="98494" y="103263"/>
                </a:lnTo>
                <a:lnTo>
                  <a:pt x="94244" y="92901"/>
                </a:lnTo>
                <a:lnTo>
                  <a:pt x="85073" y="81932"/>
                </a:lnTo>
                <a:lnTo>
                  <a:pt x="75202" y="74180"/>
                </a:lnTo>
                <a:lnTo>
                  <a:pt x="47440" y="55308"/>
                </a:lnTo>
                <a:lnTo>
                  <a:pt x="40900" y="50850"/>
                </a:lnTo>
                <a:lnTo>
                  <a:pt x="34664" y="46913"/>
                </a:lnTo>
                <a:lnTo>
                  <a:pt x="34664" y="29844"/>
                </a:lnTo>
                <a:lnTo>
                  <a:pt x="40900" y="26225"/>
                </a:lnTo>
                <a:lnTo>
                  <a:pt x="49078" y="26225"/>
                </a:lnTo>
                <a:lnTo>
                  <a:pt x="52727" y="26461"/>
                </a:lnTo>
                <a:lnTo>
                  <a:pt x="62414" y="32702"/>
                </a:lnTo>
                <a:lnTo>
                  <a:pt x="64776" y="48996"/>
                </a:lnTo>
                <a:lnTo>
                  <a:pt x="98761" y="48996"/>
                </a:lnTo>
                <a:lnTo>
                  <a:pt x="98625" y="41393"/>
                </a:lnTo>
                <a:lnTo>
                  <a:pt x="95950" y="26777"/>
                </a:lnTo>
                <a:lnTo>
                  <a:pt x="89955" y="15222"/>
                </a:lnTo>
                <a:lnTo>
                  <a:pt x="80573" y="6837"/>
                </a:lnTo>
                <a:lnTo>
                  <a:pt x="67740" y="1727"/>
                </a:lnTo>
                <a:lnTo>
                  <a:pt x="51390" y="0"/>
                </a:lnTo>
                <a:lnTo>
                  <a:pt x="34925" y="1296"/>
                </a:lnTo>
                <a:lnTo>
                  <a:pt x="20180" y="5693"/>
                </a:lnTo>
                <a:lnTo>
                  <a:pt x="9419" y="13037"/>
                </a:lnTo>
                <a:lnTo>
                  <a:pt x="2828" y="23155"/>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215" name="object 215"/>
          <p:cNvSpPr/>
          <p:nvPr/>
        </p:nvSpPr>
        <p:spPr>
          <a:xfrm>
            <a:off x="10040077" y="6390299"/>
            <a:ext cx="191429" cy="186863"/>
          </a:xfrm>
          <a:custGeom>
            <a:avLst/>
            <a:gdLst/>
            <a:ahLst/>
            <a:cxnLst/>
            <a:rect l="l" t="t" r="r" b="b"/>
            <a:pathLst>
              <a:path w="272255" h="265760">
                <a:moveTo>
                  <a:pt x="83140" y="10103"/>
                </a:moveTo>
                <a:lnTo>
                  <a:pt x="70056" y="16624"/>
                </a:lnTo>
                <a:lnTo>
                  <a:pt x="58145" y="24341"/>
                </a:lnTo>
                <a:lnTo>
                  <a:pt x="47416" y="33022"/>
                </a:lnTo>
                <a:lnTo>
                  <a:pt x="37878" y="42431"/>
                </a:lnTo>
                <a:lnTo>
                  <a:pt x="29538" y="52336"/>
                </a:lnTo>
                <a:lnTo>
                  <a:pt x="22406" y="62502"/>
                </a:lnTo>
                <a:lnTo>
                  <a:pt x="16490" y="72695"/>
                </a:lnTo>
                <a:lnTo>
                  <a:pt x="11800" y="82681"/>
                </a:lnTo>
                <a:lnTo>
                  <a:pt x="8342" y="92227"/>
                </a:lnTo>
                <a:lnTo>
                  <a:pt x="5713" y="100864"/>
                </a:lnTo>
                <a:lnTo>
                  <a:pt x="1951" y="114241"/>
                </a:lnTo>
                <a:lnTo>
                  <a:pt x="92" y="124387"/>
                </a:lnTo>
                <a:lnTo>
                  <a:pt x="0" y="133742"/>
                </a:lnTo>
                <a:lnTo>
                  <a:pt x="1538" y="144747"/>
                </a:lnTo>
                <a:lnTo>
                  <a:pt x="4571" y="159842"/>
                </a:lnTo>
                <a:lnTo>
                  <a:pt x="204735" y="159842"/>
                </a:lnTo>
                <a:lnTo>
                  <a:pt x="203927" y="161896"/>
                </a:lnTo>
                <a:lnTo>
                  <a:pt x="200682" y="168471"/>
                </a:lnTo>
                <a:lnTo>
                  <a:pt x="194534" y="177848"/>
                </a:lnTo>
                <a:lnTo>
                  <a:pt x="185038" y="188244"/>
                </a:lnTo>
                <a:lnTo>
                  <a:pt x="171747" y="197876"/>
                </a:lnTo>
                <a:lnTo>
                  <a:pt x="154217" y="204962"/>
                </a:lnTo>
                <a:lnTo>
                  <a:pt x="132002" y="207721"/>
                </a:lnTo>
                <a:lnTo>
                  <a:pt x="125778" y="207715"/>
                </a:lnTo>
                <a:lnTo>
                  <a:pt x="109734" y="207230"/>
                </a:lnTo>
                <a:lnTo>
                  <a:pt x="98829" y="205011"/>
                </a:lnTo>
                <a:lnTo>
                  <a:pt x="90705" y="199725"/>
                </a:lnTo>
                <a:lnTo>
                  <a:pt x="83000" y="190040"/>
                </a:lnTo>
                <a:lnTo>
                  <a:pt x="73354" y="174624"/>
                </a:lnTo>
                <a:lnTo>
                  <a:pt x="30498" y="174475"/>
                </a:lnTo>
                <a:lnTo>
                  <a:pt x="14997" y="174494"/>
                </a:lnTo>
                <a:lnTo>
                  <a:pt x="8571" y="174624"/>
                </a:lnTo>
                <a:lnTo>
                  <a:pt x="8724" y="175135"/>
                </a:lnTo>
                <a:lnTo>
                  <a:pt x="14933" y="190205"/>
                </a:lnTo>
                <a:lnTo>
                  <a:pt x="20002" y="199449"/>
                </a:lnTo>
                <a:lnTo>
                  <a:pt x="26435" y="209327"/>
                </a:lnTo>
                <a:lnTo>
                  <a:pt x="34276" y="219462"/>
                </a:lnTo>
                <a:lnTo>
                  <a:pt x="43565" y="229473"/>
                </a:lnTo>
                <a:lnTo>
                  <a:pt x="54346" y="238983"/>
                </a:lnTo>
                <a:lnTo>
                  <a:pt x="66659" y="247613"/>
                </a:lnTo>
                <a:lnTo>
                  <a:pt x="80547" y="254984"/>
                </a:lnTo>
                <a:lnTo>
                  <a:pt x="96052" y="260718"/>
                </a:lnTo>
                <a:lnTo>
                  <a:pt x="113215" y="264436"/>
                </a:lnTo>
                <a:lnTo>
                  <a:pt x="132079" y="265760"/>
                </a:lnTo>
                <a:lnTo>
                  <a:pt x="140263" y="265542"/>
                </a:lnTo>
                <a:lnTo>
                  <a:pt x="156403" y="263776"/>
                </a:lnTo>
                <a:lnTo>
                  <a:pt x="171417" y="260388"/>
                </a:lnTo>
                <a:lnTo>
                  <a:pt x="185302" y="255569"/>
                </a:lnTo>
                <a:lnTo>
                  <a:pt x="198055" y="249504"/>
                </a:lnTo>
                <a:lnTo>
                  <a:pt x="209675" y="242384"/>
                </a:lnTo>
                <a:lnTo>
                  <a:pt x="220158" y="234395"/>
                </a:lnTo>
                <a:lnTo>
                  <a:pt x="229503" y="225727"/>
                </a:lnTo>
                <a:lnTo>
                  <a:pt x="237706" y="216566"/>
                </a:lnTo>
                <a:lnTo>
                  <a:pt x="244766" y="207100"/>
                </a:lnTo>
                <a:lnTo>
                  <a:pt x="250681" y="197519"/>
                </a:lnTo>
                <a:lnTo>
                  <a:pt x="255446" y="188010"/>
                </a:lnTo>
                <a:lnTo>
                  <a:pt x="264826" y="166564"/>
                </a:lnTo>
                <a:lnTo>
                  <a:pt x="269278" y="154779"/>
                </a:lnTo>
                <a:lnTo>
                  <a:pt x="271712" y="145090"/>
                </a:lnTo>
                <a:lnTo>
                  <a:pt x="272255" y="136175"/>
                </a:lnTo>
                <a:lnTo>
                  <a:pt x="271034" y="126714"/>
                </a:lnTo>
                <a:lnTo>
                  <a:pt x="268174" y="115388"/>
                </a:lnTo>
                <a:lnTo>
                  <a:pt x="263803" y="100876"/>
                </a:lnTo>
                <a:lnTo>
                  <a:pt x="67397" y="100876"/>
                </a:lnTo>
                <a:lnTo>
                  <a:pt x="69384" y="97109"/>
                </a:lnTo>
                <a:lnTo>
                  <a:pt x="74644" y="89078"/>
                </a:lnTo>
                <a:lnTo>
                  <a:pt x="83391" y="78958"/>
                </a:lnTo>
                <a:lnTo>
                  <a:pt x="95818" y="68975"/>
                </a:lnTo>
                <a:lnTo>
                  <a:pt x="112114" y="61353"/>
                </a:lnTo>
                <a:lnTo>
                  <a:pt x="132472" y="58318"/>
                </a:lnTo>
                <a:lnTo>
                  <a:pt x="140381" y="58326"/>
                </a:lnTo>
                <a:lnTo>
                  <a:pt x="157863" y="58775"/>
                </a:lnTo>
                <a:lnTo>
                  <a:pt x="169563" y="60730"/>
                </a:lnTo>
                <a:lnTo>
                  <a:pt x="177898" y="65309"/>
                </a:lnTo>
                <a:lnTo>
                  <a:pt x="185285" y="73628"/>
                </a:lnTo>
                <a:lnTo>
                  <a:pt x="194143" y="86804"/>
                </a:lnTo>
                <a:lnTo>
                  <a:pt x="259244" y="86804"/>
                </a:lnTo>
                <a:lnTo>
                  <a:pt x="256544" y="80168"/>
                </a:lnTo>
                <a:lnTo>
                  <a:pt x="253047" y="72991"/>
                </a:lnTo>
                <a:lnTo>
                  <a:pt x="247942" y="64036"/>
                </a:lnTo>
                <a:lnTo>
                  <a:pt x="241097" y="53900"/>
                </a:lnTo>
                <a:lnTo>
                  <a:pt x="232379" y="43180"/>
                </a:lnTo>
                <a:lnTo>
                  <a:pt x="221656" y="32472"/>
                </a:lnTo>
                <a:lnTo>
                  <a:pt x="208797" y="22373"/>
                </a:lnTo>
                <a:lnTo>
                  <a:pt x="193669" y="13480"/>
                </a:lnTo>
                <a:lnTo>
                  <a:pt x="176139" y="6389"/>
                </a:lnTo>
                <a:lnTo>
                  <a:pt x="156077" y="1696"/>
                </a:lnTo>
                <a:lnTo>
                  <a:pt x="133349" y="0"/>
                </a:lnTo>
                <a:lnTo>
                  <a:pt x="129346" y="58"/>
                </a:lnTo>
                <a:lnTo>
                  <a:pt x="112794" y="1586"/>
                </a:lnTo>
                <a:lnTo>
                  <a:pt x="97389" y="5012"/>
                </a:lnTo>
                <a:lnTo>
                  <a:pt x="83140" y="10103"/>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216" name="object 216"/>
          <p:cNvSpPr/>
          <p:nvPr/>
        </p:nvSpPr>
        <p:spPr>
          <a:xfrm>
            <a:off x="1832157" y="257438"/>
            <a:ext cx="287310" cy="280294"/>
          </a:xfrm>
          <a:custGeom>
            <a:avLst/>
            <a:gdLst/>
            <a:ahLst/>
            <a:cxnLst/>
            <a:rect l="l" t="t" r="r" b="b"/>
            <a:pathLst>
              <a:path w="408619" h="398640">
                <a:moveTo>
                  <a:pt x="13297" y="262700"/>
                </a:moveTo>
                <a:lnTo>
                  <a:pt x="18639" y="276864"/>
                </a:lnTo>
                <a:lnTo>
                  <a:pt x="27437" y="294405"/>
                </a:lnTo>
                <a:lnTo>
                  <a:pt x="39839" y="313978"/>
                </a:lnTo>
                <a:lnTo>
                  <a:pt x="55995" y="334235"/>
                </a:lnTo>
                <a:lnTo>
                  <a:pt x="65528" y="344199"/>
                </a:lnTo>
                <a:lnTo>
                  <a:pt x="76054" y="353829"/>
                </a:lnTo>
                <a:lnTo>
                  <a:pt x="87594" y="362956"/>
                </a:lnTo>
                <a:lnTo>
                  <a:pt x="100165" y="371413"/>
                </a:lnTo>
                <a:lnTo>
                  <a:pt x="113787" y="379031"/>
                </a:lnTo>
                <a:lnTo>
                  <a:pt x="128477" y="385641"/>
                </a:lnTo>
                <a:lnTo>
                  <a:pt x="144256" y="391076"/>
                </a:lnTo>
                <a:lnTo>
                  <a:pt x="161140" y="395166"/>
                </a:lnTo>
                <a:lnTo>
                  <a:pt x="179149" y="397743"/>
                </a:lnTo>
                <a:lnTo>
                  <a:pt x="198302" y="398640"/>
                </a:lnTo>
                <a:lnTo>
                  <a:pt x="202148" y="398608"/>
                </a:lnTo>
                <a:lnTo>
                  <a:pt x="218850" y="397717"/>
                </a:lnTo>
                <a:lnTo>
                  <a:pt x="234803" y="395662"/>
                </a:lnTo>
                <a:lnTo>
                  <a:pt x="250004" y="392528"/>
                </a:lnTo>
                <a:lnTo>
                  <a:pt x="264453" y="388396"/>
                </a:lnTo>
                <a:lnTo>
                  <a:pt x="278149" y="383352"/>
                </a:lnTo>
                <a:lnTo>
                  <a:pt x="291091" y="377479"/>
                </a:lnTo>
                <a:lnTo>
                  <a:pt x="303277" y="370859"/>
                </a:lnTo>
                <a:lnTo>
                  <a:pt x="314707" y="363577"/>
                </a:lnTo>
                <a:lnTo>
                  <a:pt x="325380" y="355717"/>
                </a:lnTo>
                <a:lnTo>
                  <a:pt x="344448" y="338593"/>
                </a:lnTo>
                <a:lnTo>
                  <a:pt x="360475" y="320156"/>
                </a:lnTo>
                <a:lnTo>
                  <a:pt x="373450" y="301074"/>
                </a:lnTo>
                <a:lnTo>
                  <a:pt x="383366" y="282016"/>
                </a:lnTo>
                <a:lnTo>
                  <a:pt x="391216" y="264345"/>
                </a:lnTo>
                <a:lnTo>
                  <a:pt x="397444" y="249839"/>
                </a:lnTo>
                <a:lnTo>
                  <a:pt x="405667" y="227070"/>
                </a:lnTo>
                <a:lnTo>
                  <a:pt x="408619" y="208712"/>
                </a:lnTo>
                <a:lnTo>
                  <a:pt x="408259" y="199721"/>
                </a:lnTo>
                <a:lnTo>
                  <a:pt x="406749" y="190072"/>
                </a:lnTo>
                <a:lnTo>
                  <a:pt x="404147" y="179181"/>
                </a:lnTo>
                <a:lnTo>
                  <a:pt x="400508" y="166459"/>
                </a:lnTo>
                <a:lnTo>
                  <a:pt x="395888" y="151320"/>
                </a:lnTo>
                <a:lnTo>
                  <a:pt x="101286" y="151320"/>
                </a:lnTo>
                <a:lnTo>
                  <a:pt x="102748" y="148414"/>
                </a:lnTo>
                <a:lnTo>
                  <a:pt x="106330" y="142211"/>
                </a:lnTo>
                <a:lnTo>
                  <a:pt x="112153" y="133625"/>
                </a:lnTo>
                <a:lnTo>
                  <a:pt x="120300" y="123647"/>
                </a:lnTo>
                <a:lnTo>
                  <a:pt x="130858" y="113264"/>
                </a:lnTo>
                <a:lnTo>
                  <a:pt x="143910" y="103466"/>
                </a:lnTo>
                <a:lnTo>
                  <a:pt x="159542" y="95243"/>
                </a:lnTo>
                <a:lnTo>
                  <a:pt x="177839" y="89583"/>
                </a:lnTo>
                <a:lnTo>
                  <a:pt x="198886" y="87477"/>
                </a:lnTo>
                <a:lnTo>
                  <a:pt x="220700" y="87566"/>
                </a:lnTo>
                <a:lnTo>
                  <a:pt x="236992" y="88163"/>
                </a:lnTo>
                <a:lnTo>
                  <a:pt x="249429" y="89765"/>
                </a:lnTo>
                <a:lnTo>
                  <a:pt x="259087" y="92868"/>
                </a:lnTo>
                <a:lnTo>
                  <a:pt x="267039" y="97968"/>
                </a:lnTo>
                <a:lnTo>
                  <a:pt x="274360" y="105561"/>
                </a:lnTo>
                <a:lnTo>
                  <a:pt x="282124" y="116144"/>
                </a:lnTo>
                <a:lnTo>
                  <a:pt x="291405" y="130213"/>
                </a:lnTo>
                <a:lnTo>
                  <a:pt x="389056" y="130213"/>
                </a:lnTo>
                <a:lnTo>
                  <a:pt x="381765" y="113417"/>
                </a:lnTo>
                <a:lnTo>
                  <a:pt x="372099" y="96055"/>
                </a:lnTo>
                <a:lnTo>
                  <a:pt x="357792" y="75544"/>
                </a:lnTo>
                <a:lnTo>
                  <a:pt x="348752" y="64770"/>
                </a:lnTo>
                <a:lnTo>
                  <a:pt x="338375" y="54005"/>
                </a:lnTo>
                <a:lnTo>
                  <a:pt x="326603" y="43513"/>
                </a:lnTo>
                <a:lnTo>
                  <a:pt x="313378" y="33560"/>
                </a:lnTo>
                <a:lnTo>
                  <a:pt x="298640" y="24410"/>
                </a:lnTo>
                <a:lnTo>
                  <a:pt x="282330" y="16329"/>
                </a:lnTo>
                <a:lnTo>
                  <a:pt x="264391" y="9583"/>
                </a:lnTo>
                <a:lnTo>
                  <a:pt x="244763" y="4436"/>
                </a:lnTo>
                <a:lnTo>
                  <a:pt x="223388" y="1153"/>
                </a:lnTo>
                <a:lnTo>
                  <a:pt x="200207" y="0"/>
                </a:lnTo>
                <a:lnTo>
                  <a:pt x="194224" y="86"/>
                </a:lnTo>
                <a:lnTo>
                  <a:pt x="177481" y="1279"/>
                </a:lnTo>
                <a:lnTo>
                  <a:pt x="161501" y="3790"/>
                </a:lnTo>
                <a:lnTo>
                  <a:pt x="146287" y="7515"/>
                </a:lnTo>
                <a:lnTo>
                  <a:pt x="131844" y="12349"/>
                </a:lnTo>
                <a:lnTo>
                  <a:pt x="118175" y="18189"/>
                </a:lnTo>
                <a:lnTo>
                  <a:pt x="105285" y="24932"/>
                </a:lnTo>
                <a:lnTo>
                  <a:pt x="93176" y="32472"/>
                </a:lnTo>
                <a:lnTo>
                  <a:pt x="81854" y="40706"/>
                </a:lnTo>
                <a:lnTo>
                  <a:pt x="71322" y="49530"/>
                </a:lnTo>
                <a:lnTo>
                  <a:pt x="61583" y="58841"/>
                </a:lnTo>
                <a:lnTo>
                  <a:pt x="52642" y="68533"/>
                </a:lnTo>
                <a:lnTo>
                  <a:pt x="37169" y="88647"/>
                </a:lnTo>
                <a:lnTo>
                  <a:pt x="24933" y="109042"/>
                </a:lnTo>
                <a:lnTo>
                  <a:pt x="15965" y="128886"/>
                </a:lnTo>
                <a:lnTo>
                  <a:pt x="11315" y="142923"/>
                </a:lnTo>
                <a:lnTo>
                  <a:pt x="6552" y="158768"/>
                </a:lnTo>
                <a:lnTo>
                  <a:pt x="3119" y="171377"/>
                </a:lnTo>
                <a:lnTo>
                  <a:pt x="0" y="191222"/>
                </a:lnTo>
                <a:lnTo>
                  <a:pt x="192" y="200626"/>
                </a:lnTo>
                <a:lnTo>
                  <a:pt x="1472" y="211130"/>
                </a:lnTo>
                <a:lnTo>
                  <a:pt x="3779" y="223819"/>
                </a:lnTo>
                <a:lnTo>
                  <a:pt x="7052" y="239776"/>
                </a:lnTo>
                <a:lnTo>
                  <a:pt x="307293" y="239776"/>
                </a:lnTo>
                <a:lnTo>
                  <a:pt x="307236" y="239937"/>
                </a:lnTo>
                <a:lnTo>
                  <a:pt x="303289" y="248831"/>
                </a:lnTo>
                <a:lnTo>
                  <a:pt x="298659" y="257071"/>
                </a:lnTo>
                <a:lnTo>
                  <a:pt x="291996" y="266782"/>
                </a:lnTo>
                <a:lnTo>
                  <a:pt x="283099" y="277173"/>
                </a:lnTo>
                <a:lnTo>
                  <a:pt x="271773" y="287452"/>
                </a:lnTo>
                <a:lnTo>
                  <a:pt x="257818" y="296826"/>
                </a:lnTo>
                <a:lnTo>
                  <a:pt x="241036" y="304502"/>
                </a:lnTo>
                <a:lnTo>
                  <a:pt x="221229" y="309689"/>
                </a:lnTo>
                <a:lnTo>
                  <a:pt x="198200" y="311594"/>
                </a:lnTo>
                <a:lnTo>
                  <a:pt x="179778" y="311509"/>
                </a:lnTo>
                <a:lnTo>
                  <a:pt x="164803" y="310859"/>
                </a:lnTo>
                <a:lnTo>
                  <a:pt x="153257" y="309053"/>
                </a:lnTo>
                <a:lnTo>
                  <a:pt x="144090" y="305498"/>
                </a:lnTo>
                <a:lnTo>
                  <a:pt x="136255" y="299602"/>
                </a:lnTo>
                <a:lnTo>
                  <a:pt x="128701" y="290774"/>
                </a:lnTo>
                <a:lnTo>
                  <a:pt x="120379" y="278420"/>
                </a:lnTo>
                <a:lnTo>
                  <a:pt x="110240" y="261950"/>
                </a:lnTo>
                <a:lnTo>
                  <a:pt x="64681" y="261763"/>
                </a:lnTo>
                <a:lnTo>
                  <a:pt x="17545" y="261796"/>
                </a:lnTo>
                <a:lnTo>
                  <a:pt x="13072" y="261950"/>
                </a:lnTo>
                <a:lnTo>
                  <a:pt x="13297" y="262700"/>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217" name="object 217"/>
          <p:cNvSpPr/>
          <p:nvPr/>
        </p:nvSpPr>
        <p:spPr>
          <a:xfrm>
            <a:off x="1820908" y="6409134"/>
            <a:ext cx="144310" cy="144902"/>
          </a:xfrm>
          <a:custGeom>
            <a:avLst/>
            <a:gdLst/>
            <a:ahLst/>
            <a:cxnLst/>
            <a:rect l="l" t="t" r="r" b="b"/>
            <a:pathLst>
              <a:path w="205241" h="206083">
                <a:moveTo>
                  <a:pt x="49148" y="72339"/>
                </a:moveTo>
                <a:lnTo>
                  <a:pt x="52133" y="68541"/>
                </a:lnTo>
                <a:lnTo>
                  <a:pt x="56870" y="66687"/>
                </a:lnTo>
                <a:lnTo>
                  <a:pt x="58691" y="66069"/>
                </a:lnTo>
                <a:lnTo>
                  <a:pt x="70837" y="67079"/>
                </a:lnTo>
                <a:lnTo>
                  <a:pt x="79590" y="73520"/>
                </a:lnTo>
                <a:lnTo>
                  <a:pt x="80784" y="74790"/>
                </a:lnTo>
                <a:lnTo>
                  <a:pt x="84278" y="78363"/>
                </a:lnTo>
                <a:lnTo>
                  <a:pt x="93294" y="87304"/>
                </a:lnTo>
                <a:lnTo>
                  <a:pt x="102311" y="96253"/>
                </a:lnTo>
                <a:lnTo>
                  <a:pt x="110857" y="87687"/>
                </a:lnTo>
                <a:lnTo>
                  <a:pt x="119827" y="78692"/>
                </a:lnTo>
                <a:lnTo>
                  <a:pt x="128796" y="69697"/>
                </a:lnTo>
                <a:lnTo>
                  <a:pt x="137762" y="60703"/>
                </a:lnTo>
                <a:lnTo>
                  <a:pt x="146727" y="51711"/>
                </a:lnTo>
                <a:lnTo>
                  <a:pt x="155689" y="42722"/>
                </a:lnTo>
                <a:lnTo>
                  <a:pt x="147221" y="34280"/>
                </a:lnTo>
                <a:lnTo>
                  <a:pt x="138238" y="25301"/>
                </a:lnTo>
                <a:lnTo>
                  <a:pt x="129260" y="16306"/>
                </a:lnTo>
                <a:lnTo>
                  <a:pt x="124320" y="11379"/>
                </a:lnTo>
                <a:lnTo>
                  <a:pt x="119672" y="4914"/>
                </a:lnTo>
                <a:lnTo>
                  <a:pt x="112814" y="1981"/>
                </a:lnTo>
                <a:lnTo>
                  <a:pt x="109258" y="469"/>
                </a:lnTo>
                <a:lnTo>
                  <a:pt x="105397" y="0"/>
                </a:lnTo>
                <a:lnTo>
                  <a:pt x="100215" y="76"/>
                </a:lnTo>
                <a:lnTo>
                  <a:pt x="96761" y="1574"/>
                </a:lnTo>
                <a:lnTo>
                  <a:pt x="93319" y="1612"/>
                </a:lnTo>
                <a:lnTo>
                  <a:pt x="90436" y="3352"/>
                </a:lnTo>
                <a:lnTo>
                  <a:pt x="86613" y="5715"/>
                </a:lnTo>
                <a:lnTo>
                  <a:pt x="83731" y="9372"/>
                </a:lnTo>
                <a:lnTo>
                  <a:pt x="80619" y="12496"/>
                </a:lnTo>
                <a:lnTo>
                  <a:pt x="74815" y="18288"/>
                </a:lnTo>
                <a:lnTo>
                  <a:pt x="68973" y="24130"/>
                </a:lnTo>
                <a:lnTo>
                  <a:pt x="63157" y="29984"/>
                </a:lnTo>
                <a:lnTo>
                  <a:pt x="55526" y="37601"/>
                </a:lnTo>
                <a:lnTo>
                  <a:pt x="46546" y="46576"/>
                </a:lnTo>
                <a:lnTo>
                  <a:pt x="37568" y="55556"/>
                </a:lnTo>
                <a:lnTo>
                  <a:pt x="28586" y="64538"/>
                </a:lnTo>
                <a:lnTo>
                  <a:pt x="19596" y="73520"/>
                </a:lnTo>
                <a:lnTo>
                  <a:pt x="18151" y="74909"/>
                </a:lnTo>
                <a:lnTo>
                  <a:pt x="9654" y="82801"/>
                </a:lnTo>
                <a:lnTo>
                  <a:pt x="1995" y="93035"/>
                </a:lnTo>
                <a:lnTo>
                  <a:pt x="0" y="105867"/>
                </a:lnTo>
                <a:lnTo>
                  <a:pt x="4376" y="116917"/>
                </a:lnTo>
                <a:lnTo>
                  <a:pt x="12829" y="126576"/>
                </a:lnTo>
                <a:lnTo>
                  <a:pt x="22034" y="135077"/>
                </a:lnTo>
                <a:lnTo>
                  <a:pt x="22950" y="135991"/>
                </a:lnTo>
                <a:lnTo>
                  <a:pt x="31942" y="144976"/>
                </a:lnTo>
                <a:lnTo>
                  <a:pt x="40927" y="153960"/>
                </a:lnTo>
                <a:lnTo>
                  <a:pt x="49907" y="162940"/>
                </a:lnTo>
                <a:lnTo>
                  <a:pt x="58887" y="171912"/>
                </a:lnTo>
                <a:lnTo>
                  <a:pt x="67868" y="180873"/>
                </a:lnTo>
                <a:lnTo>
                  <a:pt x="72748" y="186020"/>
                </a:lnTo>
                <a:lnTo>
                  <a:pt x="82007" y="195759"/>
                </a:lnTo>
                <a:lnTo>
                  <a:pt x="91655" y="203466"/>
                </a:lnTo>
                <a:lnTo>
                  <a:pt x="93890" y="204599"/>
                </a:lnTo>
                <a:lnTo>
                  <a:pt x="105883" y="206083"/>
                </a:lnTo>
                <a:lnTo>
                  <a:pt x="116190" y="201722"/>
                </a:lnTo>
                <a:lnTo>
                  <a:pt x="124180" y="195084"/>
                </a:lnTo>
                <a:lnTo>
                  <a:pt x="129213" y="190041"/>
                </a:lnTo>
                <a:lnTo>
                  <a:pt x="138184" y="181050"/>
                </a:lnTo>
                <a:lnTo>
                  <a:pt x="147154" y="172059"/>
                </a:lnTo>
                <a:lnTo>
                  <a:pt x="156124" y="163067"/>
                </a:lnTo>
                <a:lnTo>
                  <a:pt x="165092" y="154075"/>
                </a:lnTo>
                <a:lnTo>
                  <a:pt x="174061" y="145083"/>
                </a:lnTo>
                <a:lnTo>
                  <a:pt x="183029" y="136091"/>
                </a:lnTo>
                <a:lnTo>
                  <a:pt x="191997" y="127100"/>
                </a:lnTo>
                <a:lnTo>
                  <a:pt x="200964" y="118110"/>
                </a:lnTo>
                <a:lnTo>
                  <a:pt x="205241" y="108211"/>
                </a:lnTo>
                <a:lnTo>
                  <a:pt x="204866" y="95498"/>
                </a:lnTo>
                <a:lnTo>
                  <a:pt x="198513" y="85559"/>
                </a:lnTo>
                <a:lnTo>
                  <a:pt x="191850" y="92211"/>
                </a:lnTo>
                <a:lnTo>
                  <a:pt x="182860" y="101182"/>
                </a:lnTo>
                <a:lnTo>
                  <a:pt x="173870" y="110152"/>
                </a:lnTo>
                <a:lnTo>
                  <a:pt x="164879" y="119123"/>
                </a:lnTo>
                <a:lnTo>
                  <a:pt x="155889" y="128094"/>
                </a:lnTo>
                <a:lnTo>
                  <a:pt x="146900" y="137066"/>
                </a:lnTo>
                <a:lnTo>
                  <a:pt x="137914" y="146040"/>
                </a:lnTo>
                <a:lnTo>
                  <a:pt x="128930" y="155016"/>
                </a:lnTo>
                <a:lnTo>
                  <a:pt x="128038" y="156101"/>
                </a:lnTo>
                <a:lnTo>
                  <a:pt x="118892" y="165751"/>
                </a:lnTo>
                <a:lnTo>
                  <a:pt x="108597" y="173037"/>
                </a:lnTo>
                <a:lnTo>
                  <a:pt x="106349" y="173888"/>
                </a:lnTo>
                <a:lnTo>
                  <a:pt x="101295" y="174853"/>
                </a:lnTo>
                <a:lnTo>
                  <a:pt x="98285" y="173888"/>
                </a:lnTo>
                <a:lnTo>
                  <a:pt x="96596" y="173282"/>
                </a:lnTo>
                <a:lnTo>
                  <a:pt x="86025" y="165959"/>
                </a:lnTo>
                <a:lnTo>
                  <a:pt x="77317" y="156756"/>
                </a:lnTo>
                <a:lnTo>
                  <a:pt x="76527" y="155968"/>
                </a:lnTo>
                <a:lnTo>
                  <a:pt x="67533" y="146990"/>
                </a:lnTo>
                <a:lnTo>
                  <a:pt x="58553" y="138008"/>
                </a:lnTo>
                <a:lnTo>
                  <a:pt x="49581" y="129025"/>
                </a:lnTo>
                <a:lnTo>
                  <a:pt x="40614" y="120040"/>
                </a:lnTo>
                <a:lnTo>
                  <a:pt x="39566" y="119024"/>
                </a:lnTo>
                <a:lnTo>
                  <a:pt x="31594" y="110542"/>
                </a:lnTo>
                <a:lnTo>
                  <a:pt x="28867" y="97815"/>
                </a:lnTo>
                <a:lnTo>
                  <a:pt x="29521" y="95107"/>
                </a:lnTo>
                <a:lnTo>
                  <a:pt x="36586" y="84208"/>
                </a:lnTo>
                <a:lnTo>
                  <a:pt x="45821" y="75615"/>
                </a:lnTo>
                <a:lnTo>
                  <a:pt x="49148" y="72339"/>
                </a:lnTo>
                <a:close/>
              </a:path>
            </a:pathLst>
          </a:custGeom>
          <a:solidFill>
            <a:srgbClr val="3CB6CB"/>
          </a:solidFill>
        </p:spPr>
        <p:txBody>
          <a:bodyPr wrap="square" lIns="0" tIns="0" rIns="0" bIns="0" rtlCol="0">
            <a:noAutofit/>
          </a:bodyPr>
          <a:lstStyle/>
          <a:p>
            <a:endParaRPr sz="1266">
              <a:solidFill>
                <a:prstClr val="black"/>
              </a:solidFill>
            </a:endParaRPr>
          </a:p>
        </p:txBody>
      </p:sp>
      <p:sp>
        <p:nvSpPr>
          <p:cNvPr id="218" name="object 218"/>
          <p:cNvSpPr/>
          <p:nvPr/>
        </p:nvSpPr>
        <p:spPr>
          <a:xfrm>
            <a:off x="1847822" y="6433151"/>
            <a:ext cx="118702" cy="90404"/>
          </a:xfrm>
          <a:custGeom>
            <a:avLst/>
            <a:gdLst/>
            <a:ahLst/>
            <a:cxnLst/>
            <a:rect l="l" t="t" r="r" b="b"/>
            <a:pathLst>
              <a:path w="168821" h="128574">
                <a:moveTo>
                  <a:pt x="8115" y="57492"/>
                </a:moveTo>
                <a:lnTo>
                  <a:pt x="3873" y="60274"/>
                </a:lnTo>
                <a:lnTo>
                  <a:pt x="2489" y="63817"/>
                </a:lnTo>
                <a:lnTo>
                  <a:pt x="0" y="70027"/>
                </a:lnTo>
                <a:lnTo>
                  <a:pt x="10706" y="77660"/>
                </a:lnTo>
                <a:lnTo>
                  <a:pt x="13665" y="80632"/>
                </a:lnTo>
                <a:lnTo>
                  <a:pt x="21373" y="88335"/>
                </a:lnTo>
                <a:lnTo>
                  <a:pt x="30354" y="97315"/>
                </a:lnTo>
                <a:lnTo>
                  <a:pt x="39338" y="106298"/>
                </a:lnTo>
                <a:lnTo>
                  <a:pt x="48323" y="115277"/>
                </a:lnTo>
                <a:lnTo>
                  <a:pt x="51612" y="118554"/>
                </a:lnTo>
                <a:lnTo>
                  <a:pt x="57835" y="127025"/>
                </a:lnTo>
                <a:lnTo>
                  <a:pt x="62814" y="127825"/>
                </a:lnTo>
                <a:lnTo>
                  <a:pt x="67068" y="128574"/>
                </a:lnTo>
                <a:lnTo>
                  <a:pt x="69342" y="124840"/>
                </a:lnTo>
                <a:lnTo>
                  <a:pt x="71208" y="122948"/>
                </a:lnTo>
                <a:lnTo>
                  <a:pt x="77101" y="117043"/>
                </a:lnTo>
                <a:lnTo>
                  <a:pt x="82994" y="111163"/>
                </a:lnTo>
                <a:lnTo>
                  <a:pt x="88900" y="105282"/>
                </a:lnTo>
                <a:lnTo>
                  <a:pt x="90883" y="103294"/>
                </a:lnTo>
                <a:lnTo>
                  <a:pt x="99853" y="94304"/>
                </a:lnTo>
                <a:lnTo>
                  <a:pt x="108819" y="85311"/>
                </a:lnTo>
                <a:lnTo>
                  <a:pt x="117781" y="76316"/>
                </a:lnTo>
                <a:lnTo>
                  <a:pt x="126741" y="67317"/>
                </a:lnTo>
                <a:lnTo>
                  <a:pt x="135698" y="58312"/>
                </a:lnTo>
                <a:lnTo>
                  <a:pt x="144653" y="49301"/>
                </a:lnTo>
                <a:lnTo>
                  <a:pt x="150355" y="43662"/>
                </a:lnTo>
                <a:lnTo>
                  <a:pt x="155968" y="38023"/>
                </a:lnTo>
                <a:lnTo>
                  <a:pt x="161632" y="32359"/>
                </a:lnTo>
                <a:lnTo>
                  <a:pt x="163652" y="30365"/>
                </a:lnTo>
                <a:lnTo>
                  <a:pt x="166827" y="28270"/>
                </a:lnTo>
                <a:lnTo>
                  <a:pt x="167932" y="25539"/>
                </a:lnTo>
                <a:lnTo>
                  <a:pt x="168821" y="23342"/>
                </a:lnTo>
                <a:lnTo>
                  <a:pt x="168084" y="20269"/>
                </a:lnTo>
                <a:lnTo>
                  <a:pt x="167055" y="18884"/>
                </a:lnTo>
                <a:lnTo>
                  <a:pt x="157906" y="9829"/>
                </a:lnTo>
                <a:lnTo>
                  <a:pt x="148882" y="888"/>
                </a:lnTo>
                <a:lnTo>
                  <a:pt x="147840" y="241"/>
                </a:lnTo>
                <a:lnTo>
                  <a:pt x="144830" y="0"/>
                </a:lnTo>
                <a:lnTo>
                  <a:pt x="141185" y="1371"/>
                </a:lnTo>
                <a:lnTo>
                  <a:pt x="63512" y="79044"/>
                </a:lnTo>
                <a:lnTo>
                  <a:pt x="62811" y="78346"/>
                </a:lnTo>
                <a:lnTo>
                  <a:pt x="53832" y="69380"/>
                </a:lnTo>
                <a:lnTo>
                  <a:pt x="44857" y="60393"/>
                </a:lnTo>
                <a:lnTo>
                  <a:pt x="35877" y="51396"/>
                </a:lnTo>
                <a:lnTo>
                  <a:pt x="33312" y="48856"/>
                </a:lnTo>
                <a:lnTo>
                  <a:pt x="29629" y="42176"/>
                </a:lnTo>
                <a:lnTo>
                  <a:pt x="23825" y="43395"/>
                </a:lnTo>
                <a:lnTo>
                  <a:pt x="19431" y="44297"/>
                </a:lnTo>
                <a:lnTo>
                  <a:pt x="13716" y="51904"/>
                </a:lnTo>
                <a:lnTo>
                  <a:pt x="10706" y="54927"/>
                </a:lnTo>
                <a:lnTo>
                  <a:pt x="8115" y="57492"/>
                </a:lnTo>
                <a:close/>
              </a:path>
            </a:pathLst>
          </a:custGeom>
          <a:solidFill>
            <a:srgbClr val="3CB6CB"/>
          </a:solidFill>
        </p:spPr>
        <p:txBody>
          <a:bodyPr wrap="square" lIns="0" tIns="0" rIns="0" bIns="0" rtlCol="0">
            <a:noAutofit/>
          </a:bodyPr>
          <a:lstStyle/>
          <a:p>
            <a:endParaRPr sz="1266">
              <a:solidFill>
                <a:prstClr val="black"/>
              </a:solidFill>
            </a:endParaRPr>
          </a:p>
        </p:txBody>
      </p:sp>
      <p:sp>
        <p:nvSpPr>
          <p:cNvPr id="219" name="object 219"/>
          <p:cNvSpPr/>
          <p:nvPr/>
        </p:nvSpPr>
        <p:spPr>
          <a:xfrm>
            <a:off x="2106430" y="6409737"/>
            <a:ext cx="140517" cy="140544"/>
          </a:xfrm>
          <a:custGeom>
            <a:avLst/>
            <a:gdLst/>
            <a:ahLst/>
            <a:cxnLst/>
            <a:rect l="l" t="t" r="r" b="b"/>
            <a:pathLst>
              <a:path w="199847" h="199885">
                <a:moveTo>
                  <a:pt x="156375" y="90932"/>
                </a:moveTo>
                <a:lnTo>
                  <a:pt x="154637" y="108660"/>
                </a:lnTo>
                <a:lnTo>
                  <a:pt x="153368" y="118213"/>
                </a:lnTo>
                <a:lnTo>
                  <a:pt x="153327" y="118491"/>
                </a:lnTo>
                <a:lnTo>
                  <a:pt x="131330" y="118491"/>
                </a:lnTo>
                <a:lnTo>
                  <a:pt x="131330" y="199885"/>
                </a:lnTo>
                <a:lnTo>
                  <a:pt x="166039" y="199885"/>
                </a:lnTo>
                <a:lnTo>
                  <a:pt x="179939" y="196897"/>
                </a:lnTo>
                <a:lnTo>
                  <a:pt x="191062" y="188806"/>
                </a:lnTo>
                <a:lnTo>
                  <a:pt x="198079" y="176922"/>
                </a:lnTo>
                <a:lnTo>
                  <a:pt x="199847" y="166154"/>
                </a:lnTo>
                <a:lnTo>
                  <a:pt x="199847" y="33820"/>
                </a:lnTo>
                <a:lnTo>
                  <a:pt x="196851" y="19929"/>
                </a:lnTo>
                <a:lnTo>
                  <a:pt x="188748" y="8810"/>
                </a:lnTo>
                <a:lnTo>
                  <a:pt x="176864" y="1785"/>
                </a:lnTo>
                <a:lnTo>
                  <a:pt x="166039" y="0"/>
                </a:lnTo>
                <a:lnTo>
                  <a:pt x="33781" y="0"/>
                </a:lnTo>
                <a:lnTo>
                  <a:pt x="19855" y="2998"/>
                </a:lnTo>
                <a:lnTo>
                  <a:pt x="8754" y="11108"/>
                </a:lnTo>
                <a:lnTo>
                  <a:pt x="1767" y="23004"/>
                </a:lnTo>
                <a:lnTo>
                  <a:pt x="0" y="33820"/>
                </a:lnTo>
                <a:lnTo>
                  <a:pt x="0" y="166154"/>
                </a:lnTo>
                <a:lnTo>
                  <a:pt x="2985" y="180050"/>
                </a:lnTo>
                <a:lnTo>
                  <a:pt x="11079" y="191146"/>
                </a:lnTo>
                <a:lnTo>
                  <a:pt x="22988" y="198132"/>
                </a:lnTo>
                <a:lnTo>
                  <a:pt x="33781" y="199885"/>
                </a:lnTo>
                <a:lnTo>
                  <a:pt x="98564" y="199885"/>
                </a:lnTo>
                <a:lnTo>
                  <a:pt x="98564" y="118491"/>
                </a:lnTo>
                <a:lnTo>
                  <a:pt x="77127" y="118491"/>
                </a:lnTo>
                <a:lnTo>
                  <a:pt x="77127" y="91008"/>
                </a:lnTo>
                <a:lnTo>
                  <a:pt x="98564" y="91008"/>
                </a:lnTo>
                <a:lnTo>
                  <a:pt x="98564" y="69062"/>
                </a:lnTo>
                <a:lnTo>
                  <a:pt x="99096" y="61730"/>
                </a:lnTo>
                <a:lnTo>
                  <a:pt x="103553" y="50277"/>
                </a:lnTo>
                <a:lnTo>
                  <a:pt x="116230" y="40621"/>
                </a:lnTo>
                <a:lnTo>
                  <a:pt x="132143" y="38100"/>
                </a:lnTo>
                <a:lnTo>
                  <a:pt x="157657" y="38100"/>
                </a:lnTo>
                <a:lnTo>
                  <a:pt x="157657" y="66090"/>
                </a:lnTo>
                <a:lnTo>
                  <a:pt x="135039" y="66090"/>
                </a:lnTo>
                <a:lnTo>
                  <a:pt x="131432" y="69811"/>
                </a:lnTo>
                <a:lnTo>
                  <a:pt x="131432" y="90932"/>
                </a:lnTo>
                <a:lnTo>
                  <a:pt x="156375" y="90932"/>
                </a:lnTo>
                <a:close/>
              </a:path>
            </a:pathLst>
          </a:custGeom>
          <a:solidFill>
            <a:srgbClr val="49629B"/>
          </a:solidFill>
        </p:spPr>
        <p:txBody>
          <a:bodyPr wrap="square" lIns="0" tIns="0" rIns="0" bIns="0" rtlCol="0">
            <a:noAutofit/>
          </a:bodyPr>
          <a:lstStyle/>
          <a:p>
            <a:endParaRPr sz="1266">
              <a:solidFill>
                <a:prstClr val="black"/>
              </a:solidFill>
            </a:endParaRPr>
          </a:p>
        </p:txBody>
      </p:sp>
      <p:sp>
        <p:nvSpPr>
          <p:cNvPr id="220" name="object 220"/>
          <p:cNvSpPr/>
          <p:nvPr/>
        </p:nvSpPr>
        <p:spPr>
          <a:xfrm>
            <a:off x="2379023" y="6413340"/>
            <a:ext cx="164083" cy="133365"/>
          </a:xfrm>
          <a:custGeom>
            <a:avLst/>
            <a:gdLst/>
            <a:ahLst/>
            <a:cxnLst/>
            <a:rect l="l" t="t" r="r" b="b"/>
            <a:pathLst>
              <a:path w="233362" h="189674">
                <a:moveTo>
                  <a:pt x="221544" y="26763"/>
                </a:moveTo>
                <a:lnTo>
                  <a:pt x="209026" y="29536"/>
                </a:lnTo>
                <a:lnTo>
                  <a:pt x="205867" y="29971"/>
                </a:lnTo>
                <a:lnTo>
                  <a:pt x="215959" y="21913"/>
                </a:lnTo>
                <a:lnTo>
                  <a:pt x="223539" y="11472"/>
                </a:lnTo>
                <a:lnTo>
                  <a:pt x="226936" y="3454"/>
                </a:lnTo>
                <a:lnTo>
                  <a:pt x="215694" y="9191"/>
                </a:lnTo>
                <a:lnTo>
                  <a:pt x="203626" y="13407"/>
                </a:lnTo>
                <a:lnTo>
                  <a:pt x="196557" y="15074"/>
                </a:lnTo>
                <a:lnTo>
                  <a:pt x="186645" y="7015"/>
                </a:lnTo>
                <a:lnTo>
                  <a:pt x="174800" y="1831"/>
                </a:lnTo>
                <a:lnTo>
                  <a:pt x="161582" y="0"/>
                </a:lnTo>
                <a:lnTo>
                  <a:pt x="147341" y="2154"/>
                </a:lnTo>
                <a:lnTo>
                  <a:pt x="134800" y="8183"/>
                </a:lnTo>
                <a:lnTo>
                  <a:pt x="124614" y="17434"/>
                </a:lnTo>
                <a:lnTo>
                  <a:pt x="117440" y="29255"/>
                </a:lnTo>
                <a:lnTo>
                  <a:pt x="113931" y="42991"/>
                </a:lnTo>
                <a:lnTo>
                  <a:pt x="113690" y="47815"/>
                </a:lnTo>
                <a:lnTo>
                  <a:pt x="113690" y="51561"/>
                </a:lnTo>
                <a:lnTo>
                  <a:pt x="114147" y="55244"/>
                </a:lnTo>
                <a:lnTo>
                  <a:pt x="114896" y="58737"/>
                </a:lnTo>
                <a:lnTo>
                  <a:pt x="101382" y="57409"/>
                </a:lnTo>
                <a:lnTo>
                  <a:pt x="88290" y="54788"/>
                </a:lnTo>
                <a:lnTo>
                  <a:pt x="75686" y="50942"/>
                </a:lnTo>
                <a:lnTo>
                  <a:pt x="63633" y="45936"/>
                </a:lnTo>
                <a:lnTo>
                  <a:pt x="52196" y="39836"/>
                </a:lnTo>
                <a:lnTo>
                  <a:pt x="41440" y="32709"/>
                </a:lnTo>
                <a:lnTo>
                  <a:pt x="31428" y="24621"/>
                </a:lnTo>
                <a:lnTo>
                  <a:pt x="22225" y="15636"/>
                </a:lnTo>
                <a:lnTo>
                  <a:pt x="16217" y="8750"/>
                </a:lnTo>
                <a:lnTo>
                  <a:pt x="12077" y="15811"/>
                </a:lnTo>
                <a:lnTo>
                  <a:pt x="9715" y="24028"/>
                </a:lnTo>
                <a:lnTo>
                  <a:pt x="9715" y="32804"/>
                </a:lnTo>
                <a:lnTo>
                  <a:pt x="11636" y="46245"/>
                </a:lnTo>
                <a:lnTo>
                  <a:pt x="17029" y="58235"/>
                </a:lnTo>
                <a:lnTo>
                  <a:pt x="25342" y="68188"/>
                </a:lnTo>
                <a:lnTo>
                  <a:pt x="31051" y="72643"/>
                </a:lnTo>
                <a:lnTo>
                  <a:pt x="23164" y="72428"/>
                </a:lnTo>
                <a:lnTo>
                  <a:pt x="15824" y="70230"/>
                </a:lnTo>
                <a:lnTo>
                  <a:pt x="9334" y="66687"/>
                </a:lnTo>
                <a:lnTo>
                  <a:pt x="9334" y="67246"/>
                </a:lnTo>
                <a:lnTo>
                  <a:pt x="11401" y="81202"/>
                </a:lnTo>
                <a:lnTo>
                  <a:pt x="17196" y="93546"/>
                </a:lnTo>
                <a:lnTo>
                  <a:pt x="26105" y="103664"/>
                </a:lnTo>
                <a:lnTo>
                  <a:pt x="37518" y="110938"/>
                </a:lnTo>
                <a:lnTo>
                  <a:pt x="47790" y="114249"/>
                </a:lnTo>
                <a:lnTo>
                  <a:pt x="43713" y="115379"/>
                </a:lnTo>
                <a:lnTo>
                  <a:pt x="39522" y="115925"/>
                </a:lnTo>
                <a:lnTo>
                  <a:pt x="32042" y="115925"/>
                </a:lnTo>
                <a:lnTo>
                  <a:pt x="29108" y="115633"/>
                </a:lnTo>
                <a:lnTo>
                  <a:pt x="26174" y="115049"/>
                </a:lnTo>
                <a:lnTo>
                  <a:pt x="32028" y="127144"/>
                </a:lnTo>
                <a:lnTo>
                  <a:pt x="40920" y="137048"/>
                </a:lnTo>
                <a:lnTo>
                  <a:pt x="52250" y="144162"/>
                </a:lnTo>
                <a:lnTo>
                  <a:pt x="65419" y="147891"/>
                </a:lnTo>
                <a:lnTo>
                  <a:pt x="70878" y="148297"/>
                </a:lnTo>
                <a:lnTo>
                  <a:pt x="60442" y="155418"/>
                </a:lnTo>
                <a:lnTo>
                  <a:pt x="49098" y="161159"/>
                </a:lnTo>
                <a:lnTo>
                  <a:pt x="36962" y="165394"/>
                </a:lnTo>
                <a:lnTo>
                  <a:pt x="24151" y="167994"/>
                </a:lnTo>
                <a:lnTo>
                  <a:pt x="11404" y="168833"/>
                </a:lnTo>
                <a:lnTo>
                  <a:pt x="7518" y="168833"/>
                </a:lnTo>
                <a:lnTo>
                  <a:pt x="3746" y="168592"/>
                </a:lnTo>
                <a:lnTo>
                  <a:pt x="0" y="168135"/>
                </a:lnTo>
                <a:lnTo>
                  <a:pt x="10873" y="174436"/>
                </a:lnTo>
                <a:lnTo>
                  <a:pt x="22348" y="179735"/>
                </a:lnTo>
                <a:lnTo>
                  <a:pt x="34365" y="183970"/>
                </a:lnTo>
                <a:lnTo>
                  <a:pt x="46867" y="187079"/>
                </a:lnTo>
                <a:lnTo>
                  <a:pt x="59794" y="189000"/>
                </a:lnTo>
                <a:lnTo>
                  <a:pt x="73087" y="189674"/>
                </a:lnTo>
                <a:lnTo>
                  <a:pt x="73380" y="189674"/>
                </a:lnTo>
                <a:lnTo>
                  <a:pt x="90273" y="188747"/>
                </a:lnTo>
                <a:lnTo>
                  <a:pt x="106112" y="186060"/>
                </a:lnTo>
                <a:lnTo>
                  <a:pt x="120882" y="181755"/>
                </a:lnTo>
                <a:lnTo>
                  <a:pt x="134570" y="175974"/>
                </a:lnTo>
                <a:lnTo>
                  <a:pt x="147160" y="168859"/>
                </a:lnTo>
                <a:lnTo>
                  <a:pt x="158640" y="160552"/>
                </a:lnTo>
                <a:lnTo>
                  <a:pt x="168994" y="151195"/>
                </a:lnTo>
                <a:lnTo>
                  <a:pt x="178208" y="140930"/>
                </a:lnTo>
                <a:lnTo>
                  <a:pt x="186268" y="129900"/>
                </a:lnTo>
                <a:lnTo>
                  <a:pt x="193161" y="118245"/>
                </a:lnTo>
                <a:lnTo>
                  <a:pt x="198872" y="106108"/>
                </a:lnTo>
                <a:lnTo>
                  <a:pt x="203386" y="93631"/>
                </a:lnTo>
                <a:lnTo>
                  <a:pt x="206689" y="80956"/>
                </a:lnTo>
                <a:lnTo>
                  <a:pt x="208768" y="68225"/>
                </a:lnTo>
                <a:lnTo>
                  <a:pt x="209607" y="55580"/>
                </a:lnTo>
                <a:lnTo>
                  <a:pt x="209511" y="47155"/>
                </a:lnTo>
                <a:lnTo>
                  <a:pt x="219341" y="39060"/>
                </a:lnTo>
                <a:lnTo>
                  <a:pt x="228020" y="29688"/>
                </a:lnTo>
                <a:lnTo>
                  <a:pt x="233362" y="22440"/>
                </a:lnTo>
                <a:lnTo>
                  <a:pt x="221544" y="26763"/>
                </a:lnTo>
                <a:close/>
              </a:path>
            </a:pathLst>
          </a:custGeom>
          <a:solidFill>
            <a:srgbClr val="3AABE1"/>
          </a:solidFill>
        </p:spPr>
        <p:txBody>
          <a:bodyPr wrap="square" lIns="0" tIns="0" rIns="0" bIns="0" rtlCol="0">
            <a:noAutofit/>
          </a:bodyPr>
          <a:lstStyle/>
          <a:p>
            <a:endParaRPr sz="1266">
              <a:solidFill>
                <a:prstClr val="black"/>
              </a:solidFill>
            </a:endParaRPr>
          </a:p>
        </p:txBody>
      </p:sp>
      <p:sp>
        <p:nvSpPr>
          <p:cNvPr id="221" name="object 221"/>
          <p:cNvSpPr/>
          <p:nvPr/>
        </p:nvSpPr>
        <p:spPr>
          <a:xfrm>
            <a:off x="2735182" y="3368187"/>
            <a:ext cx="3219223" cy="0"/>
          </a:xfrm>
          <a:custGeom>
            <a:avLst/>
            <a:gdLst/>
            <a:ahLst/>
            <a:cxnLst/>
            <a:rect l="l" t="t" r="r" b="b"/>
            <a:pathLst>
              <a:path w="4578451">
                <a:moveTo>
                  <a:pt x="0" y="0"/>
                </a:moveTo>
                <a:lnTo>
                  <a:pt x="4578451" y="0"/>
                </a:lnTo>
              </a:path>
            </a:pathLst>
          </a:custGeom>
          <a:ln w="12700">
            <a:solidFill>
              <a:srgbClr val="EC3237"/>
            </a:solidFill>
          </a:ln>
        </p:spPr>
        <p:txBody>
          <a:bodyPr wrap="square" lIns="0" tIns="0" rIns="0" bIns="0" rtlCol="0">
            <a:noAutofit/>
          </a:bodyPr>
          <a:lstStyle/>
          <a:p>
            <a:endParaRPr sz="1266">
              <a:solidFill>
                <a:prstClr val="black"/>
              </a:solidFill>
            </a:endParaRPr>
          </a:p>
        </p:txBody>
      </p:sp>
      <p:sp>
        <p:nvSpPr>
          <p:cNvPr id="222" name="object 222"/>
          <p:cNvSpPr/>
          <p:nvPr/>
        </p:nvSpPr>
        <p:spPr>
          <a:xfrm>
            <a:off x="3070023" y="3930732"/>
            <a:ext cx="2884387" cy="0"/>
          </a:xfrm>
          <a:custGeom>
            <a:avLst/>
            <a:gdLst/>
            <a:ahLst/>
            <a:cxnLst/>
            <a:rect l="l" t="t" r="r" b="b"/>
            <a:pathLst>
              <a:path w="4102239">
                <a:moveTo>
                  <a:pt x="0" y="0"/>
                </a:moveTo>
                <a:lnTo>
                  <a:pt x="4102239" y="0"/>
                </a:lnTo>
              </a:path>
            </a:pathLst>
          </a:custGeom>
          <a:ln w="12700">
            <a:solidFill>
              <a:srgbClr val="F69633"/>
            </a:solidFill>
          </a:ln>
        </p:spPr>
        <p:txBody>
          <a:bodyPr wrap="square" lIns="0" tIns="0" rIns="0" bIns="0" rtlCol="0">
            <a:noAutofit/>
          </a:bodyPr>
          <a:lstStyle/>
          <a:p>
            <a:endParaRPr sz="1266">
              <a:solidFill>
                <a:prstClr val="black"/>
              </a:solidFill>
            </a:endParaRPr>
          </a:p>
        </p:txBody>
      </p:sp>
      <p:sp>
        <p:nvSpPr>
          <p:cNvPr id="223" name="object 223"/>
          <p:cNvSpPr/>
          <p:nvPr/>
        </p:nvSpPr>
        <p:spPr>
          <a:xfrm>
            <a:off x="3860266" y="4453093"/>
            <a:ext cx="2113389" cy="0"/>
          </a:xfrm>
          <a:custGeom>
            <a:avLst/>
            <a:gdLst/>
            <a:ahLst/>
            <a:cxnLst/>
            <a:rect l="l" t="t" r="r" b="b"/>
            <a:pathLst>
              <a:path w="3005709">
                <a:moveTo>
                  <a:pt x="0" y="0"/>
                </a:moveTo>
                <a:lnTo>
                  <a:pt x="3005709" y="0"/>
                </a:lnTo>
              </a:path>
            </a:pathLst>
          </a:custGeom>
          <a:ln w="12700">
            <a:solidFill>
              <a:srgbClr val="FFDD2E"/>
            </a:solidFill>
          </a:ln>
        </p:spPr>
        <p:txBody>
          <a:bodyPr wrap="square" lIns="0" tIns="0" rIns="0" bIns="0" rtlCol="0">
            <a:noAutofit/>
          </a:bodyPr>
          <a:lstStyle/>
          <a:p>
            <a:endParaRPr sz="1266">
              <a:solidFill>
                <a:prstClr val="black"/>
              </a:solidFill>
            </a:endParaRPr>
          </a:p>
        </p:txBody>
      </p:sp>
      <p:sp>
        <p:nvSpPr>
          <p:cNvPr id="224" name="object 224"/>
          <p:cNvSpPr/>
          <p:nvPr/>
        </p:nvSpPr>
        <p:spPr>
          <a:xfrm>
            <a:off x="4677288" y="4962059"/>
            <a:ext cx="1281937" cy="0"/>
          </a:xfrm>
          <a:custGeom>
            <a:avLst/>
            <a:gdLst/>
            <a:ahLst/>
            <a:cxnLst/>
            <a:rect l="l" t="t" r="r" b="b"/>
            <a:pathLst>
              <a:path w="1823199">
                <a:moveTo>
                  <a:pt x="0" y="0"/>
                </a:moveTo>
                <a:lnTo>
                  <a:pt x="1823199" y="0"/>
                </a:lnTo>
              </a:path>
            </a:pathLst>
          </a:custGeom>
          <a:ln w="12700">
            <a:solidFill>
              <a:srgbClr val="BCBEC0"/>
            </a:solidFill>
          </a:ln>
        </p:spPr>
        <p:txBody>
          <a:bodyPr wrap="square" lIns="0" tIns="0" rIns="0" bIns="0" rtlCol="0">
            <a:noAutofit/>
          </a:bodyPr>
          <a:lstStyle/>
          <a:p>
            <a:endParaRPr sz="1266">
              <a:solidFill>
                <a:prstClr val="black"/>
              </a:solidFill>
            </a:endParaRPr>
          </a:p>
        </p:txBody>
      </p:sp>
      <p:sp>
        <p:nvSpPr>
          <p:cNvPr id="62" name="object 62"/>
          <p:cNvSpPr/>
          <p:nvPr/>
        </p:nvSpPr>
        <p:spPr>
          <a:xfrm>
            <a:off x="9310129" y="6248727"/>
            <a:ext cx="0" cy="0"/>
          </a:xfrm>
          <a:custGeom>
            <a:avLst/>
            <a:gdLst/>
            <a:ahLst/>
            <a:cxnLst/>
            <a:rect l="l" t="t" r="r" b="b"/>
            <a:pathLst>
              <a:path>
                <a:moveTo>
                  <a:pt x="0" y="0"/>
                </a:moveTo>
                <a:lnTo>
                  <a:pt x="0" y="0"/>
                </a:lnTo>
              </a:path>
            </a:pathLst>
          </a:custGeom>
          <a:ln w="1270">
            <a:solidFill>
              <a:srgbClr val="282828"/>
            </a:solidFill>
          </a:ln>
        </p:spPr>
        <p:txBody>
          <a:bodyPr wrap="square" lIns="0" tIns="0" rIns="0" bIns="0" rtlCol="0">
            <a:noAutofit/>
          </a:bodyPr>
          <a:lstStyle/>
          <a:p>
            <a:endParaRPr sz="1266">
              <a:solidFill>
                <a:prstClr val="black"/>
              </a:solidFill>
            </a:endParaRPr>
          </a:p>
        </p:txBody>
      </p:sp>
      <p:sp>
        <p:nvSpPr>
          <p:cNvPr id="61" name="object 61"/>
          <p:cNvSpPr/>
          <p:nvPr/>
        </p:nvSpPr>
        <p:spPr>
          <a:xfrm>
            <a:off x="8407874" y="6248727"/>
            <a:ext cx="0" cy="0"/>
          </a:xfrm>
          <a:custGeom>
            <a:avLst/>
            <a:gdLst/>
            <a:ahLst/>
            <a:cxnLst/>
            <a:rect l="l" t="t" r="r" b="b"/>
            <a:pathLst>
              <a:path>
                <a:moveTo>
                  <a:pt x="0" y="0"/>
                </a:moveTo>
                <a:lnTo>
                  <a:pt x="0" y="0"/>
                </a:lnTo>
              </a:path>
            </a:pathLst>
          </a:custGeom>
          <a:ln w="1270">
            <a:solidFill>
              <a:srgbClr val="282828"/>
            </a:solidFill>
          </a:ln>
        </p:spPr>
        <p:txBody>
          <a:bodyPr wrap="square" lIns="0" tIns="0" rIns="0" bIns="0" rtlCol="0">
            <a:noAutofit/>
          </a:bodyPr>
          <a:lstStyle/>
          <a:p>
            <a:endParaRPr sz="1266">
              <a:solidFill>
                <a:prstClr val="black"/>
              </a:solidFill>
            </a:endParaRPr>
          </a:p>
        </p:txBody>
      </p:sp>
      <p:sp>
        <p:nvSpPr>
          <p:cNvPr id="60" name="object 60"/>
          <p:cNvSpPr/>
          <p:nvPr/>
        </p:nvSpPr>
        <p:spPr>
          <a:xfrm>
            <a:off x="10265252" y="6248727"/>
            <a:ext cx="0" cy="0"/>
          </a:xfrm>
          <a:custGeom>
            <a:avLst/>
            <a:gdLst/>
            <a:ahLst/>
            <a:cxnLst/>
            <a:rect l="l" t="t" r="r" b="b"/>
            <a:pathLst>
              <a:path>
                <a:moveTo>
                  <a:pt x="0" y="0"/>
                </a:moveTo>
                <a:lnTo>
                  <a:pt x="0" y="0"/>
                </a:lnTo>
              </a:path>
            </a:pathLst>
          </a:custGeom>
          <a:ln w="1270">
            <a:solidFill>
              <a:srgbClr val="282828"/>
            </a:solidFill>
          </a:ln>
        </p:spPr>
        <p:txBody>
          <a:bodyPr wrap="square" lIns="0" tIns="0" rIns="0" bIns="0" rtlCol="0">
            <a:noAutofit/>
          </a:bodyPr>
          <a:lstStyle/>
          <a:p>
            <a:endParaRPr sz="1266">
              <a:solidFill>
                <a:prstClr val="black"/>
              </a:solidFill>
            </a:endParaRPr>
          </a:p>
        </p:txBody>
      </p:sp>
      <p:sp>
        <p:nvSpPr>
          <p:cNvPr id="59" name="object 59"/>
          <p:cNvSpPr txBox="1"/>
          <p:nvPr/>
        </p:nvSpPr>
        <p:spPr>
          <a:xfrm>
            <a:off x="2307005" y="1153142"/>
            <a:ext cx="4039531" cy="393201"/>
          </a:xfrm>
          <a:prstGeom prst="rect">
            <a:avLst/>
          </a:prstGeom>
        </p:spPr>
        <p:txBody>
          <a:bodyPr wrap="square" lIns="0" tIns="0" rIns="0" bIns="0" rtlCol="0">
            <a:noAutofit/>
          </a:bodyPr>
          <a:lstStyle/>
          <a:p>
            <a:pPr marL="8929">
              <a:lnSpc>
                <a:spcPts val="3097"/>
              </a:lnSpc>
              <a:spcBef>
                <a:spcPts val="155"/>
              </a:spcBef>
            </a:pPr>
            <a:r>
              <a:rPr sz="2953" dirty="0">
                <a:solidFill>
                  <a:srgbClr val="363435"/>
                </a:solidFill>
                <a:latin typeface="Arial"/>
                <a:cs typeface="Arial"/>
              </a:rPr>
              <a:t>En</a:t>
            </a:r>
            <a:r>
              <a:rPr sz="2953" spc="-180" dirty="0">
                <a:solidFill>
                  <a:srgbClr val="363435"/>
                </a:solidFill>
                <a:latin typeface="Arial"/>
                <a:cs typeface="Arial"/>
              </a:rPr>
              <a:t> </a:t>
            </a:r>
            <a:r>
              <a:rPr sz="2953" dirty="0">
                <a:solidFill>
                  <a:srgbClr val="363435"/>
                </a:solidFill>
                <a:latin typeface="Arial"/>
                <a:cs typeface="Arial"/>
              </a:rPr>
              <a:t>la</a:t>
            </a:r>
            <a:r>
              <a:rPr sz="2953" spc="-68" dirty="0">
                <a:solidFill>
                  <a:srgbClr val="363435"/>
                </a:solidFill>
                <a:latin typeface="Arial"/>
                <a:cs typeface="Arial"/>
              </a:rPr>
              <a:t> </a:t>
            </a:r>
            <a:r>
              <a:rPr sz="2953" b="1" dirty="0">
                <a:solidFill>
                  <a:srgbClr val="363435"/>
                </a:solidFill>
                <a:latin typeface="Arial"/>
                <a:cs typeface="Arial"/>
              </a:rPr>
              <a:t>ZMVM</a:t>
            </a:r>
            <a:r>
              <a:rPr sz="2953" b="1" spc="434" dirty="0">
                <a:solidFill>
                  <a:srgbClr val="363435"/>
                </a:solidFill>
                <a:latin typeface="Arial"/>
                <a:cs typeface="Arial"/>
              </a:rPr>
              <a:t> </a:t>
            </a:r>
            <a:r>
              <a:rPr sz="2953" dirty="0">
                <a:solidFill>
                  <a:srgbClr val="363435"/>
                </a:solidFill>
                <a:latin typeface="Times New Roman"/>
                <a:cs typeface="Times New Roman"/>
              </a:rPr>
              <a:t>se</a:t>
            </a:r>
            <a:r>
              <a:rPr sz="2953" spc="674" dirty="0">
                <a:solidFill>
                  <a:srgbClr val="363435"/>
                </a:solidFill>
                <a:latin typeface="Times New Roman"/>
                <a:cs typeface="Times New Roman"/>
              </a:rPr>
              <a:t> </a:t>
            </a:r>
            <a:r>
              <a:rPr sz="2953" spc="-53" dirty="0">
                <a:solidFill>
                  <a:srgbClr val="363435"/>
                </a:solidFill>
                <a:latin typeface="Times New Roman"/>
                <a:cs typeface="Times New Roman"/>
              </a:rPr>
              <a:t>r</a:t>
            </a:r>
            <a:r>
              <a:rPr sz="2953" dirty="0">
                <a:solidFill>
                  <a:srgbClr val="363435"/>
                </a:solidFill>
                <a:latin typeface="Times New Roman"/>
                <a:cs typeface="Times New Roman"/>
              </a:rPr>
              <a:t>ealizan</a:t>
            </a:r>
            <a:endParaRPr sz="2953">
              <a:solidFill>
                <a:prstClr val="black"/>
              </a:solidFill>
              <a:latin typeface="Times New Roman"/>
              <a:cs typeface="Times New Roman"/>
            </a:endParaRPr>
          </a:p>
        </p:txBody>
      </p:sp>
      <p:sp>
        <p:nvSpPr>
          <p:cNvPr id="58" name="object 58"/>
          <p:cNvSpPr txBox="1"/>
          <p:nvPr/>
        </p:nvSpPr>
        <p:spPr>
          <a:xfrm>
            <a:off x="2307004" y="1603199"/>
            <a:ext cx="5490212" cy="393201"/>
          </a:xfrm>
          <a:prstGeom prst="rect">
            <a:avLst/>
          </a:prstGeom>
        </p:spPr>
        <p:txBody>
          <a:bodyPr wrap="square" lIns="0" tIns="0" rIns="0" bIns="0" rtlCol="0">
            <a:noAutofit/>
          </a:bodyPr>
          <a:lstStyle/>
          <a:p>
            <a:pPr marL="8929">
              <a:lnSpc>
                <a:spcPts val="3097"/>
              </a:lnSpc>
              <a:spcBef>
                <a:spcPts val="155"/>
              </a:spcBef>
            </a:pPr>
            <a:r>
              <a:rPr sz="2953" b="1" dirty="0">
                <a:solidFill>
                  <a:srgbClr val="363435"/>
                </a:solidFill>
                <a:latin typeface="Arial"/>
                <a:cs typeface="Arial"/>
              </a:rPr>
              <a:t>22 millones</a:t>
            </a:r>
            <a:r>
              <a:rPr sz="2953" b="1" spc="-239" dirty="0">
                <a:solidFill>
                  <a:srgbClr val="363435"/>
                </a:solidFill>
                <a:latin typeface="Arial"/>
                <a:cs typeface="Arial"/>
              </a:rPr>
              <a:t> </a:t>
            </a:r>
            <a:r>
              <a:rPr sz="2953" dirty="0">
                <a:solidFill>
                  <a:srgbClr val="363435"/>
                </a:solidFill>
                <a:latin typeface="Arial"/>
                <a:cs typeface="Arial"/>
              </a:rPr>
              <a:t>de</a:t>
            </a:r>
            <a:r>
              <a:rPr sz="2953" spc="32" dirty="0">
                <a:solidFill>
                  <a:srgbClr val="363435"/>
                </a:solidFill>
                <a:latin typeface="Arial"/>
                <a:cs typeface="Arial"/>
              </a:rPr>
              <a:t> </a:t>
            </a:r>
            <a:r>
              <a:rPr sz="2953" dirty="0">
                <a:solidFill>
                  <a:srgbClr val="363435"/>
                </a:solidFill>
                <a:latin typeface="Arial"/>
                <a:cs typeface="Arial"/>
              </a:rPr>
              <a:t>traslados</a:t>
            </a:r>
            <a:r>
              <a:rPr sz="2953" spc="120" dirty="0">
                <a:solidFill>
                  <a:srgbClr val="363435"/>
                </a:solidFill>
                <a:latin typeface="Arial"/>
                <a:cs typeface="Arial"/>
              </a:rPr>
              <a:t> </a:t>
            </a:r>
            <a:r>
              <a:rPr sz="2953" dirty="0">
                <a:solidFill>
                  <a:srgbClr val="363435"/>
                </a:solidFill>
                <a:latin typeface="Arial"/>
                <a:cs typeface="Arial"/>
              </a:rPr>
              <a:t>diarios</a:t>
            </a:r>
            <a:endParaRPr sz="2953" dirty="0">
              <a:solidFill>
                <a:prstClr val="black"/>
              </a:solidFill>
              <a:latin typeface="Arial"/>
              <a:cs typeface="Arial"/>
            </a:endParaRPr>
          </a:p>
        </p:txBody>
      </p:sp>
      <p:sp>
        <p:nvSpPr>
          <p:cNvPr id="57" name="object 57"/>
          <p:cNvSpPr txBox="1"/>
          <p:nvPr/>
        </p:nvSpPr>
        <p:spPr>
          <a:xfrm>
            <a:off x="9542601" y="6163200"/>
            <a:ext cx="61329" cy="90877"/>
          </a:xfrm>
          <a:prstGeom prst="rect">
            <a:avLst/>
          </a:prstGeom>
        </p:spPr>
        <p:txBody>
          <a:bodyPr wrap="square" lIns="0" tIns="0" rIns="0" bIns="0" rtlCol="0">
            <a:noAutofit/>
          </a:bodyPr>
          <a:lstStyle/>
          <a:p>
            <a:pPr marL="17859">
              <a:lnSpc>
                <a:spcPts val="703"/>
              </a:lnSpc>
            </a:pPr>
            <a:endParaRPr sz="703">
              <a:solidFill>
                <a:prstClr val="black"/>
              </a:solidFill>
            </a:endParaRPr>
          </a:p>
        </p:txBody>
      </p:sp>
      <p:sp>
        <p:nvSpPr>
          <p:cNvPr id="56" name="object 56"/>
          <p:cNvSpPr txBox="1"/>
          <p:nvPr/>
        </p:nvSpPr>
        <p:spPr>
          <a:xfrm>
            <a:off x="9603930" y="6163200"/>
            <a:ext cx="153385" cy="90877"/>
          </a:xfrm>
          <a:prstGeom prst="rect">
            <a:avLst/>
          </a:prstGeom>
        </p:spPr>
        <p:txBody>
          <a:bodyPr wrap="square" lIns="0" tIns="0" rIns="0" bIns="0" rtlCol="0">
            <a:noAutofit/>
          </a:bodyPr>
          <a:lstStyle/>
          <a:p>
            <a:pPr marL="17859">
              <a:lnSpc>
                <a:spcPts val="703"/>
              </a:lnSpc>
            </a:pPr>
            <a:endParaRPr sz="703">
              <a:solidFill>
                <a:prstClr val="black"/>
              </a:solidFill>
            </a:endParaRPr>
          </a:p>
        </p:txBody>
      </p:sp>
      <p:sp>
        <p:nvSpPr>
          <p:cNvPr id="55" name="object 55"/>
          <p:cNvSpPr txBox="1"/>
          <p:nvPr/>
        </p:nvSpPr>
        <p:spPr>
          <a:xfrm>
            <a:off x="9757314" y="6163200"/>
            <a:ext cx="61320" cy="90877"/>
          </a:xfrm>
          <a:prstGeom prst="rect">
            <a:avLst/>
          </a:prstGeom>
        </p:spPr>
        <p:txBody>
          <a:bodyPr wrap="square" lIns="0" tIns="0" rIns="0" bIns="0" rtlCol="0">
            <a:noAutofit/>
          </a:bodyPr>
          <a:lstStyle/>
          <a:p>
            <a:pPr marL="17859">
              <a:lnSpc>
                <a:spcPts val="703"/>
              </a:lnSpc>
            </a:pPr>
            <a:endParaRPr sz="703">
              <a:solidFill>
                <a:prstClr val="black"/>
              </a:solidFill>
            </a:endParaRPr>
          </a:p>
        </p:txBody>
      </p:sp>
      <p:sp>
        <p:nvSpPr>
          <p:cNvPr id="54" name="object 54"/>
          <p:cNvSpPr txBox="1"/>
          <p:nvPr/>
        </p:nvSpPr>
        <p:spPr>
          <a:xfrm>
            <a:off x="9818635" y="6163200"/>
            <a:ext cx="153082" cy="90877"/>
          </a:xfrm>
          <a:prstGeom prst="rect">
            <a:avLst/>
          </a:prstGeom>
        </p:spPr>
        <p:txBody>
          <a:bodyPr wrap="square" lIns="0" tIns="0" rIns="0" bIns="0" rtlCol="0">
            <a:noAutofit/>
          </a:bodyPr>
          <a:lstStyle/>
          <a:p>
            <a:pPr marL="17859">
              <a:lnSpc>
                <a:spcPts val="703"/>
              </a:lnSpc>
            </a:pPr>
            <a:endParaRPr sz="703">
              <a:solidFill>
                <a:prstClr val="black"/>
              </a:solidFill>
            </a:endParaRPr>
          </a:p>
        </p:txBody>
      </p:sp>
      <p:sp>
        <p:nvSpPr>
          <p:cNvPr id="53" name="object 53"/>
          <p:cNvSpPr txBox="1"/>
          <p:nvPr/>
        </p:nvSpPr>
        <p:spPr>
          <a:xfrm>
            <a:off x="9971718" y="6163200"/>
            <a:ext cx="61329" cy="90877"/>
          </a:xfrm>
          <a:prstGeom prst="rect">
            <a:avLst/>
          </a:prstGeom>
        </p:spPr>
        <p:txBody>
          <a:bodyPr wrap="square" lIns="0" tIns="0" rIns="0" bIns="0" rtlCol="0">
            <a:noAutofit/>
          </a:bodyPr>
          <a:lstStyle/>
          <a:p>
            <a:pPr marL="17859">
              <a:lnSpc>
                <a:spcPts val="703"/>
              </a:lnSpc>
            </a:pPr>
            <a:endParaRPr sz="703">
              <a:solidFill>
                <a:prstClr val="black"/>
              </a:solidFill>
            </a:endParaRPr>
          </a:p>
        </p:txBody>
      </p:sp>
      <p:sp>
        <p:nvSpPr>
          <p:cNvPr id="52" name="object 52"/>
          <p:cNvSpPr txBox="1"/>
          <p:nvPr/>
        </p:nvSpPr>
        <p:spPr>
          <a:xfrm>
            <a:off x="7398261" y="6167083"/>
            <a:ext cx="79734" cy="77292"/>
          </a:xfrm>
          <a:prstGeom prst="rect">
            <a:avLst/>
          </a:prstGeom>
        </p:spPr>
        <p:txBody>
          <a:bodyPr wrap="square" lIns="0" tIns="0" rIns="0" bIns="0" rtlCol="0">
            <a:noAutofit/>
          </a:bodyPr>
          <a:lstStyle/>
          <a:p>
            <a:pPr marL="17859">
              <a:lnSpc>
                <a:spcPts val="598"/>
              </a:lnSpc>
              <a:spcBef>
                <a:spcPts val="11"/>
              </a:spcBef>
            </a:pPr>
            <a:endParaRPr sz="598">
              <a:solidFill>
                <a:prstClr val="black"/>
              </a:solidFill>
            </a:endParaRPr>
          </a:p>
        </p:txBody>
      </p:sp>
      <p:sp>
        <p:nvSpPr>
          <p:cNvPr id="51" name="object 51"/>
          <p:cNvSpPr txBox="1"/>
          <p:nvPr/>
        </p:nvSpPr>
        <p:spPr>
          <a:xfrm>
            <a:off x="7477997" y="6167083"/>
            <a:ext cx="206747" cy="77292"/>
          </a:xfrm>
          <a:prstGeom prst="rect">
            <a:avLst/>
          </a:prstGeom>
        </p:spPr>
        <p:txBody>
          <a:bodyPr wrap="square" lIns="0" tIns="0" rIns="0" bIns="0" rtlCol="0">
            <a:noAutofit/>
          </a:bodyPr>
          <a:lstStyle/>
          <a:p>
            <a:pPr marL="17859">
              <a:lnSpc>
                <a:spcPts val="598"/>
              </a:lnSpc>
              <a:spcBef>
                <a:spcPts val="11"/>
              </a:spcBef>
            </a:pPr>
            <a:endParaRPr sz="598">
              <a:solidFill>
                <a:prstClr val="black"/>
              </a:solidFill>
            </a:endParaRPr>
          </a:p>
        </p:txBody>
      </p:sp>
      <p:sp>
        <p:nvSpPr>
          <p:cNvPr id="50" name="object 50"/>
          <p:cNvSpPr txBox="1"/>
          <p:nvPr/>
        </p:nvSpPr>
        <p:spPr>
          <a:xfrm>
            <a:off x="7684744" y="6167083"/>
            <a:ext cx="61329" cy="77292"/>
          </a:xfrm>
          <a:prstGeom prst="rect">
            <a:avLst/>
          </a:prstGeom>
        </p:spPr>
        <p:txBody>
          <a:bodyPr wrap="square" lIns="0" tIns="0" rIns="0" bIns="0" rtlCol="0">
            <a:noAutofit/>
          </a:bodyPr>
          <a:lstStyle/>
          <a:p>
            <a:pPr marL="17859">
              <a:lnSpc>
                <a:spcPts val="598"/>
              </a:lnSpc>
              <a:spcBef>
                <a:spcPts val="11"/>
              </a:spcBef>
            </a:pPr>
            <a:endParaRPr sz="598">
              <a:solidFill>
                <a:prstClr val="black"/>
              </a:solidFill>
            </a:endParaRPr>
          </a:p>
        </p:txBody>
      </p:sp>
      <p:sp>
        <p:nvSpPr>
          <p:cNvPr id="49" name="object 49"/>
          <p:cNvSpPr txBox="1"/>
          <p:nvPr/>
        </p:nvSpPr>
        <p:spPr>
          <a:xfrm>
            <a:off x="7746073" y="6167083"/>
            <a:ext cx="153403" cy="77292"/>
          </a:xfrm>
          <a:prstGeom prst="rect">
            <a:avLst/>
          </a:prstGeom>
        </p:spPr>
        <p:txBody>
          <a:bodyPr wrap="square" lIns="0" tIns="0" rIns="0" bIns="0" rtlCol="0">
            <a:noAutofit/>
          </a:bodyPr>
          <a:lstStyle/>
          <a:p>
            <a:pPr marL="17859">
              <a:lnSpc>
                <a:spcPts val="598"/>
              </a:lnSpc>
              <a:spcBef>
                <a:spcPts val="11"/>
              </a:spcBef>
            </a:pPr>
            <a:endParaRPr sz="598">
              <a:solidFill>
                <a:prstClr val="black"/>
              </a:solidFill>
            </a:endParaRPr>
          </a:p>
        </p:txBody>
      </p:sp>
      <p:sp>
        <p:nvSpPr>
          <p:cNvPr id="48" name="object 48"/>
          <p:cNvSpPr txBox="1"/>
          <p:nvPr/>
        </p:nvSpPr>
        <p:spPr>
          <a:xfrm>
            <a:off x="7899475" y="6167083"/>
            <a:ext cx="61302" cy="77292"/>
          </a:xfrm>
          <a:prstGeom prst="rect">
            <a:avLst/>
          </a:prstGeom>
        </p:spPr>
        <p:txBody>
          <a:bodyPr wrap="square" lIns="0" tIns="0" rIns="0" bIns="0" rtlCol="0">
            <a:noAutofit/>
          </a:bodyPr>
          <a:lstStyle/>
          <a:p>
            <a:pPr marL="17859">
              <a:lnSpc>
                <a:spcPts val="598"/>
              </a:lnSpc>
              <a:spcBef>
                <a:spcPts val="11"/>
              </a:spcBef>
            </a:pPr>
            <a:endParaRPr sz="598">
              <a:solidFill>
                <a:prstClr val="black"/>
              </a:solidFill>
            </a:endParaRPr>
          </a:p>
        </p:txBody>
      </p:sp>
      <p:sp>
        <p:nvSpPr>
          <p:cNvPr id="47" name="object 47"/>
          <p:cNvSpPr txBox="1"/>
          <p:nvPr/>
        </p:nvSpPr>
        <p:spPr>
          <a:xfrm>
            <a:off x="7960778" y="6167083"/>
            <a:ext cx="153072" cy="77292"/>
          </a:xfrm>
          <a:prstGeom prst="rect">
            <a:avLst/>
          </a:prstGeom>
        </p:spPr>
        <p:txBody>
          <a:bodyPr wrap="square" lIns="0" tIns="0" rIns="0" bIns="0" rtlCol="0">
            <a:noAutofit/>
          </a:bodyPr>
          <a:lstStyle/>
          <a:p>
            <a:pPr marL="17859">
              <a:lnSpc>
                <a:spcPts val="598"/>
              </a:lnSpc>
              <a:spcBef>
                <a:spcPts val="11"/>
              </a:spcBef>
            </a:pPr>
            <a:endParaRPr sz="598">
              <a:solidFill>
                <a:prstClr val="black"/>
              </a:solidFill>
            </a:endParaRPr>
          </a:p>
        </p:txBody>
      </p:sp>
      <p:sp>
        <p:nvSpPr>
          <p:cNvPr id="46" name="object 46"/>
          <p:cNvSpPr txBox="1"/>
          <p:nvPr/>
        </p:nvSpPr>
        <p:spPr>
          <a:xfrm>
            <a:off x="8113851" y="6167083"/>
            <a:ext cx="61329" cy="77292"/>
          </a:xfrm>
          <a:prstGeom prst="rect">
            <a:avLst/>
          </a:prstGeom>
        </p:spPr>
        <p:txBody>
          <a:bodyPr wrap="square" lIns="0" tIns="0" rIns="0" bIns="0" rtlCol="0">
            <a:noAutofit/>
          </a:bodyPr>
          <a:lstStyle/>
          <a:p>
            <a:pPr marL="17859">
              <a:lnSpc>
                <a:spcPts val="598"/>
              </a:lnSpc>
              <a:spcBef>
                <a:spcPts val="11"/>
              </a:spcBef>
            </a:pPr>
            <a:endParaRPr sz="598">
              <a:solidFill>
                <a:prstClr val="black"/>
              </a:solidFill>
            </a:endParaRPr>
          </a:p>
        </p:txBody>
      </p:sp>
      <p:sp>
        <p:nvSpPr>
          <p:cNvPr id="45" name="object 45"/>
          <p:cNvSpPr txBox="1"/>
          <p:nvPr/>
        </p:nvSpPr>
        <p:spPr>
          <a:xfrm>
            <a:off x="8175181" y="6167083"/>
            <a:ext cx="219499" cy="77292"/>
          </a:xfrm>
          <a:prstGeom prst="rect">
            <a:avLst/>
          </a:prstGeom>
        </p:spPr>
        <p:txBody>
          <a:bodyPr wrap="square" lIns="0" tIns="0" rIns="0" bIns="0" rtlCol="0">
            <a:noAutofit/>
          </a:bodyPr>
          <a:lstStyle/>
          <a:p>
            <a:pPr marL="17859">
              <a:lnSpc>
                <a:spcPts val="598"/>
              </a:lnSpc>
              <a:spcBef>
                <a:spcPts val="11"/>
              </a:spcBef>
            </a:pPr>
            <a:endParaRPr sz="598">
              <a:solidFill>
                <a:prstClr val="black"/>
              </a:solidFill>
            </a:endParaRPr>
          </a:p>
        </p:txBody>
      </p:sp>
      <p:sp>
        <p:nvSpPr>
          <p:cNvPr id="44" name="object 44"/>
          <p:cNvSpPr txBox="1"/>
          <p:nvPr/>
        </p:nvSpPr>
        <p:spPr>
          <a:xfrm>
            <a:off x="8394680" y="6167083"/>
            <a:ext cx="219341" cy="77292"/>
          </a:xfrm>
          <a:prstGeom prst="rect">
            <a:avLst/>
          </a:prstGeom>
        </p:spPr>
        <p:txBody>
          <a:bodyPr wrap="square" lIns="0" tIns="0" rIns="0" bIns="0" rtlCol="0">
            <a:noAutofit/>
          </a:bodyPr>
          <a:lstStyle/>
          <a:p>
            <a:pPr marL="17859">
              <a:lnSpc>
                <a:spcPts val="598"/>
              </a:lnSpc>
              <a:spcBef>
                <a:spcPts val="11"/>
              </a:spcBef>
            </a:pPr>
            <a:endParaRPr sz="598">
              <a:solidFill>
                <a:prstClr val="black"/>
              </a:solidFill>
            </a:endParaRPr>
          </a:p>
        </p:txBody>
      </p:sp>
      <p:sp>
        <p:nvSpPr>
          <p:cNvPr id="43" name="object 43"/>
          <p:cNvSpPr txBox="1"/>
          <p:nvPr/>
        </p:nvSpPr>
        <p:spPr>
          <a:xfrm>
            <a:off x="8614020" y="6167083"/>
            <a:ext cx="61338" cy="77292"/>
          </a:xfrm>
          <a:prstGeom prst="rect">
            <a:avLst/>
          </a:prstGeom>
        </p:spPr>
        <p:txBody>
          <a:bodyPr wrap="square" lIns="0" tIns="0" rIns="0" bIns="0" rtlCol="0">
            <a:noAutofit/>
          </a:bodyPr>
          <a:lstStyle/>
          <a:p>
            <a:pPr marL="17859">
              <a:lnSpc>
                <a:spcPts val="598"/>
              </a:lnSpc>
              <a:spcBef>
                <a:spcPts val="11"/>
              </a:spcBef>
            </a:pPr>
            <a:endParaRPr sz="598">
              <a:solidFill>
                <a:prstClr val="black"/>
              </a:solidFill>
            </a:endParaRPr>
          </a:p>
        </p:txBody>
      </p:sp>
      <p:sp>
        <p:nvSpPr>
          <p:cNvPr id="42" name="object 42"/>
          <p:cNvSpPr txBox="1"/>
          <p:nvPr/>
        </p:nvSpPr>
        <p:spPr>
          <a:xfrm>
            <a:off x="8675358" y="6167083"/>
            <a:ext cx="153394" cy="77292"/>
          </a:xfrm>
          <a:prstGeom prst="rect">
            <a:avLst/>
          </a:prstGeom>
        </p:spPr>
        <p:txBody>
          <a:bodyPr wrap="square" lIns="0" tIns="0" rIns="0" bIns="0" rtlCol="0">
            <a:noAutofit/>
          </a:bodyPr>
          <a:lstStyle/>
          <a:p>
            <a:pPr marL="17859">
              <a:lnSpc>
                <a:spcPts val="598"/>
              </a:lnSpc>
              <a:spcBef>
                <a:spcPts val="11"/>
              </a:spcBef>
            </a:pPr>
            <a:endParaRPr sz="598">
              <a:solidFill>
                <a:prstClr val="black"/>
              </a:solidFill>
            </a:endParaRPr>
          </a:p>
        </p:txBody>
      </p:sp>
      <p:sp>
        <p:nvSpPr>
          <p:cNvPr id="41" name="object 41"/>
          <p:cNvSpPr txBox="1"/>
          <p:nvPr/>
        </p:nvSpPr>
        <p:spPr>
          <a:xfrm>
            <a:off x="8828753" y="6167083"/>
            <a:ext cx="61311" cy="77292"/>
          </a:xfrm>
          <a:prstGeom prst="rect">
            <a:avLst/>
          </a:prstGeom>
        </p:spPr>
        <p:txBody>
          <a:bodyPr wrap="square" lIns="0" tIns="0" rIns="0" bIns="0" rtlCol="0">
            <a:noAutofit/>
          </a:bodyPr>
          <a:lstStyle/>
          <a:p>
            <a:pPr marL="17859">
              <a:lnSpc>
                <a:spcPts val="598"/>
              </a:lnSpc>
              <a:spcBef>
                <a:spcPts val="11"/>
              </a:spcBef>
            </a:pPr>
            <a:endParaRPr sz="598">
              <a:solidFill>
                <a:prstClr val="black"/>
              </a:solidFill>
            </a:endParaRPr>
          </a:p>
        </p:txBody>
      </p:sp>
      <p:sp>
        <p:nvSpPr>
          <p:cNvPr id="40" name="object 40"/>
          <p:cNvSpPr txBox="1"/>
          <p:nvPr/>
        </p:nvSpPr>
        <p:spPr>
          <a:xfrm>
            <a:off x="8890064" y="6167083"/>
            <a:ext cx="153072" cy="77292"/>
          </a:xfrm>
          <a:prstGeom prst="rect">
            <a:avLst/>
          </a:prstGeom>
        </p:spPr>
        <p:txBody>
          <a:bodyPr wrap="square" lIns="0" tIns="0" rIns="0" bIns="0" rtlCol="0">
            <a:noAutofit/>
          </a:bodyPr>
          <a:lstStyle/>
          <a:p>
            <a:pPr marL="17859">
              <a:lnSpc>
                <a:spcPts val="598"/>
              </a:lnSpc>
              <a:spcBef>
                <a:spcPts val="11"/>
              </a:spcBef>
            </a:pPr>
            <a:endParaRPr sz="598">
              <a:solidFill>
                <a:prstClr val="black"/>
              </a:solidFill>
            </a:endParaRPr>
          </a:p>
        </p:txBody>
      </p:sp>
      <p:sp>
        <p:nvSpPr>
          <p:cNvPr id="39" name="object 39"/>
          <p:cNvSpPr txBox="1"/>
          <p:nvPr/>
        </p:nvSpPr>
        <p:spPr>
          <a:xfrm>
            <a:off x="9043136" y="6167083"/>
            <a:ext cx="61338" cy="77292"/>
          </a:xfrm>
          <a:prstGeom prst="rect">
            <a:avLst/>
          </a:prstGeom>
        </p:spPr>
        <p:txBody>
          <a:bodyPr wrap="square" lIns="0" tIns="0" rIns="0" bIns="0" rtlCol="0">
            <a:noAutofit/>
          </a:bodyPr>
          <a:lstStyle/>
          <a:p>
            <a:pPr marL="17859">
              <a:lnSpc>
                <a:spcPts val="598"/>
              </a:lnSpc>
              <a:spcBef>
                <a:spcPts val="11"/>
              </a:spcBef>
            </a:pPr>
            <a:endParaRPr sz="598">
              <a:solidFill>
                <a:prstClr val="black"/>
              </a:solidFill>
            </a:endParaRPr>
          </a:p>
        </p:txBody>
      </p:sp>
      <p:sp>
        <p:nvSpPr>
          <p:cNvPr id="38" name="object 38"/>
          <p:cNvSpPr txBox="1"/>
          <p:nvPr/>
        </p:nvSpPr>
        <p:spPr>
          <a:xfrm>
            <a:off x="9104475" y="6167083"/>
            <a:ext cx="206915" cy="77292"/>
          </a:xfrm>
          <a:prstGeom prst="rect">
            <a:avLst/>
          </a:prstGeom>
        </p:spPr>
        <p:txBody>
          <a:bodyPr wrap="square" lIns="0" tIns="0" rIns="0" bIns="0" rtlCol="0">
            <a:noAutofit/>
          </a:bodyPr>
          <a:lstStyle/>
          <a:p>
            <a:pPr marL="17859">
              <a:lnSpc>
                <a:spcPts val="598"/>
              </a:lnSpc>
              <a:spcBef>
                <a:spcPts val="11"/>
              </a:spcBef>
            </a:pPr>
            <a:endParaRPr sz="598">
              <a:solidFill>
                <a:prstClr val="black"/>
              </a:solidFill>
            </a:endParaRPr>
          </a:p>
        </p:txBody>
      </p:sp>
      <p:sp>
        <p:nvSpPr>
          <p:cNvPr id="37" name="object 37"/>
          <p:cNvSpPr txBox="1"/>
          <p:nvPr/>
        </p:nvSpPr>
        <p:spPr>
          <a:xfrm>
            <a:off x="6755520" y="6162136"/>
            <a:ext cx="61329" cy="91940"/>
          </a:xfrm>
          <a:prstGeom prst="rect">
            <a:avLst/>
          </a:prstGeom>
        </p:spPr>
        <p:txBody>
          <a:bodyPr wrap="square" lIns="0" tIns="0" rIns="0" bIns="0" rtlCol="0">
            <a:noAutofit/>
          </a:bodyPr>
          <a:lstStyle/>
          <a:p>
            <a:pPr marL="17859">
              <a:lnSpc>
                <a:spcPts val="703"/>
              </a:lnSpc>
            </a:pPr>
            <a:endParaRPr sz="703">
              <a:solidFill>
                <a:prstClr val="black"/>
              </a:solidFill>
            </a:endParaRPr>
          </a:p>
        </p:txBody>
      </p:sp>
      <p:sp>
        <p:nvSpPr>
          <p:cNvPr id="36" name="object 36"/>
          <p:cNvSpPr txBox="1"/>
          <p:nvPr/>
        </p:nvSpPr>
        <p:spPr>
          <a:xfrm>
            <a:off x="6816849" y="6162136"/>
            <a:ext cx="153072" cy="91940"/>
          </a:xfrm>
          <a:prstGeom prst="rect">
            <a:avLst/>
          </a:prstGeom>
        </p:spPr>
        <p:txBody>
          <a:bodyPr wrap="square" lIns="0" tIns="0" rIns="0" bIns="0" rtlCol="0">
            <a:noAutofit/>
          </a:bodyPr>
          <a:lstStyle/>
          <a:p>
            <a:pPr marL="17859">
              <a:lnSpc>
                <a:spcPts val="703"/>
              </a:lnSpc>
            </a:pPr>
            <a:endParaRPr sz="703">
              <a:solidFill>
                <a:prstClr val="black"/>
              </a:solidFill>
            </a:endParaRPr>
          </a:p>
        </p:txBody>
      </p:sp>
      <p:sp>
        <p:nvSpPr>
          <p:cNvPr id="35" name="object 35"/>
          <p:cNvSpPr txBox="1"/>
          <p:nvPr/>
        </p:nvSpPr>
        <p:spPr>
          <a:xfrm>
            <a:off x="6969921" y="6162136"/>
            <a:ext cx="61320" cy="91940"/>
          </a:xfrm>
          <a:prstGeom prst="rect">
            <a:avLst/>
          </a:prstGeom>
        </p:spPr>
        <p:txBody>
          <a:bodyPr wrap="square" lIns="0" tIns="0" rIns="0" bIns="0" rtlCol="0">
            <a:noAutofit/>
          </a:bodyPr>
          <a:lstStyle/>
          <a:p>
            <a:pPr marL="17859">
              <a:lnSpc>
                <a:spcPts val="703"/>
              </a:lnSpc>
            </a:pPr>
            <a:endParaRPr sz="703">
              <a:solidFill>
                <a:prstClr val="black"/>
              </a:solidFill>
            </a:endParaRPr>
          </a:p>
        </p:txBody>
      </p:sp>
      <p:sp>
        <p:nvSpPr>
          <p:cNvPr id="34" name="object 34"/>
          <p:cNvSpPr txBox="1"/>
          <p:nvPr/>
        </p:nvSpPr>
        <p:spPr>
          <a:xfrm>
            <a:off x="7031243" y="6162136"/>
            <a:ext cx="153403" cy="91940"/>
          </a:xfrm>
          <a:prstGeom prst="rect">
            <a:avLst/>
          </a:prstGeom>
        </p:spPr>
        <p:txBody>
          <a:bodyPr wrap="square" lIns="0" tIns="0" rIns="0" bIns="0" rtlCol="0">
            <a:noAutofit/>
          </a:bodyPr>
          <a:lstStyle/>
          <a:p>
            <a:pPr marL="17859">
              <a:lnSpc>
                <a:spcPts val="703"/>
              </a:lnSpc>
            </a:pPr>
            <a:endParaRPr sz="703">
              <a:solidFill>
                <a:prstClr val="black"/>
              </a:solidFill>
            </a:endParaRPr>
          </a:p>
        </p:txBody>
      </p:sp>
      <p:sp>
        <p:nvSpPr>
          <p:cNvPr id="33" name="object 33"/>
          <p:cNvSpPr txBox="1"/>
          <p:nvPr/>
        </p:nvSpPr>
        <p:spPr>
          <a:xfrm>
            <a:off x="7184646" y="6162136"/>
            <a:ext cx="61329" cy="91940"/>
          </a:xfrm>
          <a:prstGeom prst="rect">
            <a:avLst/>
          </a:prstGeom>
        </p:spPr>
        <p:txBody>
          <a:bodyPr wrap="square" lIns="0" tIns="0" rIns="0" bIns="0" rtlCol="0">
            <a:noAutofit/>
          </a:bodyPr>
          <a:lstStyle/>
          <a:p>
            <a:pPr marL="17859">
              <a:lnSpc>
                <a:spcPts val="703"/>
              </a:lnSpc>
            </a:pPr>
            <a:endParaRPr sz="703">
              <a:solidFill>
                <a:prstClr val="black"/>
              </a:solidFill>
            </a:endParaRPr>
          </a:p>
        </p:txBody>
      </p:sp>
      <p:sp>
        <p:nvSpPr>
          <p:cNvPr id="32" name="object 32"/>
          <p:cNvSpPr txBox="1"/>
          <p:nvPr/>
        </p:nvSpPr>
        <p:spPr>
          <a:xfrm>
            <a:off x="1524001" y="180263"/>
            <a:ext cx="201507" cy="6122394"/>
          </a:xfrm>
          <a:prstGeom prst="rect">
            <a:avLst/>
          </a:prstGeom>
        </p:spPr>
        <p:txBody>
          <a:bodyPr wrap="square" lIns="0" tIns="0" rIns="0" bIns="0" rtlCol="0">
            <a:noAutofit/>
          </a:bodyPr>
          <a:lstStyle/>
          <a:p>
            <a:pPr marL="17859">
              <a:lnSpc>
                <a:spcPts val="703"/>
              </a:lnSpc>
            </a:pPr>
            <a:endParaRPr sz="703">
              <a:solidFill>
                <a:prstClr val="black"/>
              </a:solidFill>
            </a:endParaRPr>
          </a:p>
        </p:txBody>
      </p:sp>
      <p:sp>
        <p:nvSpPr>
          <p:cNvPr id="31" name="object 31"/>
          <p:cNvSpPr txBox="1"/>
          <p:nvPr/>
        </p:nvSpPr>
        <p:spPr>
          <a:xfrm>
            <a:off x="1725508" y="180264"/>
            <a:ext cx="4228897" cy="3024923"/>
          </a:xfrm>
          <a:prstGeom prst="rect">
            <a:avLst/>
          </a:prstGeom>
        </p:spPr>
        <p:txBody>
          <a:bodyPr wrap="square" lIns="0" tIns="0" rIns="0" bIns="0" rtlCol="0">
            <a:noAutofit/>
          </a:bodyPr>
          <a:lstStyle/>
          <a:p>
            <a:pPr>
              <a:lnSpc>
                <a:spcPts val="703"/>
              </a:lnSpc>
            </a:pPr>
            <a:endParaRPr sz="703" dirty="0">
              <a:solidFill>
                <a:prstClr val="black"/>
              </a:solidFill>
            </a:endParaRPr>
          </a:p>
          <a:p>
            <a:pPr marL="590405">
              <a:lnSpc>
                <a:spcPct val="95825"/>
              </a:lnSpc>
              <a:spcBef>
                <a:spcPts val="6672"/>
              </a:spcBef>
            </a:pPr>
            <a:r>
              <a:rPr sz="2953" dirty="0">
                <a:solidFill>
                  <a:srgbClr val="363435"/>
                </a:solidFill>
                <a:latin typeface="Arial"/>
                <a:cs typeface="Arial"/>
              </a:rPr>
              <a:t>En</a:t>
            </a:r>
            <a:r>
              <a:rPr sz="2953" spc="-180" dirty="0">
                <a:solidFill>
                  <a:srgbClr val="363435"/>
                </a:solidFill>
                <a:latin typeface="Arial"/>
                <a:cs typeface="Arial"/>
              </a:rPr>
              <a:t> </a:t>
            </a:r>
            <a:r>
              <a:rPr sz="2953" dirty="0">
                <a:solidFill>
                  <a:srgbClr val="363435"/>
                </a:solidFill>
                <a:latin typeface="Arial"/>
                <a:cs typeface="Arial"/>
              </a:rPr>
              <a:t>la</a:t>
            </a:r>
            <a:r>
              <a:rPr sz="2953" spc="-68" dirty="0">
                <a:solidFill>
                  <a:srgbClr val="363435"/>
                </a:solidFill>
                <a:latin typeface="Arial"/>
                <a:cs typeface="Arial"/>
              </a:rPr>
              <a:t> </a:t>
            </a:r>
            <a:r>
              <a:rPr sz="2953" b="1" dirty="0">
                <a:solidFill>
                  <a:srgbClr val="363435"/>
                </a:solidFill>
                <a:latin typeface="Arial"/>
                <a:cs typeface="Arial"/>
              </a:rPr>
              <a:t>ZMVM</a:t>
            </a:r>
            <a:r>
              <a:rPr sz="2953" b="1" spc="434" dirty="0">
                <a:solidFill>
                  <a:srgbClr val="363435"/>
                </a:solidFill>
                <a:latin typeface="Arial"/>
                <a:cs typeface="Arial"/>
              </a:rPr>
              <a:t> </a:t>
            </a:r>
            <a:r>
              <a:rPr sz="2953" dirty="0">
                <a:solidFill>
                  <a:srgbClr val="363435"/>
                </a:solidFill>
                <a:latin typeface="Times New Roman"/>
                <a:cs typeface="Times New Roman"/>
              </a:rPr>
              <a:t>se</a:t>
            </a:r>
            <a:r>
              <a:rPr sz="2953" spc="674" dirty="0">
                <a:solidFill>
                  <a:srgbClr val="363435"/>
                </a:solidFill>
                <a:latin typeface="Times New Roman"/>
                <a:cs typeface="Times New Roman"/>
              </a:rPr>
              <a:t> </a:t>
            </a:r>
            <a:r>
              <a:rPr sz="2953" dirty="0">
                <a:solidFill>
                  <a:srgbClr val="363435"/>
                </a:solidFill>
                <a:latin typeface="Times New Roman"/>
                <a:cs typeface="Times New Roman"/>
              </a:rPr>
              <a:t>r</a:t>
            </a:r>
            <a:endParaRPr sz="2953" dirty="0">
              <a:solidFill>
                <a:prstClr val="black"/>
              </a:solidFill>
              <a:latin typeface="Times New Roman"/>
              <a:cs typeface="Times New Roman"/>
            </a:endParaRPr>
          </a:p>
          <a:p>
            <a:pPr marL="590405">
              <a:lnSpc>
                <a:spcPct val="95825"/>
              </a:lnSpc>
              <a:spcBef>
                <a:spcPts val="134"/>
              </a:spcBef>
            </a:pPr>
            <a:r>
              <a:rPr sz="2953" b="1" dirty="0">
                <a:solidFill>
                  <a:srgbClr val="363435"/>
                </a:solidFill>
                <a:latin typeface="Arial"/>
                <a:cs typeface="Arial"/>
              </a:rPr>
              <a:t>22 </a:t>
            </a:r>
            <a:r>
              <a:rPr sz="2953" b="1" dirty="0" err="1">
                <a:solidFill>
                  <a:srgbClr val="363435"/>
                </a:solidFill>
                <a:latin typeface="Arial"/>
                <a:cs typeface="Arial"/>
              </a:rPr>
              <a:t>millones</a:t>
            </a:r>
            <a:r>
              <a:rPr sz="2953" b="1" spc="-239" dirty="0">
                <a:solidFill>
                  <a:srgbClr val="363435"/>
                </a:solidFill>
                <a:latin typeface="Arial"/>
                <a:cs typeface="Arial"/>
              </a:rPr>
              <a:t> </a:t>
            </a:r>
            <a:r>
              <a:rPr sz="2953" dirty="0">
                <a:solidFill>
                  <a:srgbClr val="363435"/>
                </a:solidFill>
                <a:latin typeface="Arial"/>
                <a:cs typeface="Arial"/>
              </a:rPr>
              <a:t>de</a:t>
            </a:r>
            <a:endParaRPr sz="2953" dirty="0">
              <a:solidFill>
                <a:prstClr val="black"/>
              </a:solidFill>
              <a:latin typeface="Arial"/>
              <a:cs typeface="Arial"/>
            </a:endParaRPr>
          </a:p>
          <a:p>
            <a:pPr marL="590405">
              <a:lnSpc>
                <a:spcPct val="95825"/>
              </a:lnSpc>
              <a:spcBef>
                <a:spcPts val="158"/>
              </a:spcBef>
            </a:pPr>
            <a:r>
              <a:rPr sz="2953" dirty="0">
                <a:solidFill>
                  <a:srgbClr val="363435"/>
                </a:solidFill>
                <a:latin typeface="Times New Roman"/>
                <a:cs typeface="Times New Roman"/>
              </a:rPr>
              <a:t>de</a:t>
            </a:r>
            <a:r>
              <a:rPr sz="2953" spc="613" dirty="0">
                <a:solidFill>
                  <a:srgbClr val="363435"/>
                </a:solidFill>
                <a:latin typeface="Times New Roman"/>
                <a:cs typeface="Times New Roman"/>
              </a:rPr>
              <a:t> </a:t>
            </a:r>
            <a:r>
              <a:rPr sz="2953" dirty="0">
                <a:solidFill>
                  <a:srgbClr val="363435"/>
                </a:solidFill>
                <a:latin typeface="Times New Roman"/>
                <a:cs typeface="Times New Roman"/>
              </a:rPr>
              <a:t>los</a:t>
            </a:r>
            <a:r>
              <a:rPr sz="2953" spc="463" dirty="0">
                <a:solidFill>
                  <a:srgbClr val="363435"/>
                </a:solidFill>
                <a:latin typeface="Times New Roman"/>
                <a:cs typeface="Times New Roman"/>
              </a:rPr>
              <a:t> </a:t>
            </a:r>
            <a:r>
              <a:rPr sz="2953" dirty="0">
                <a:solidFill>
                  <a:srgbClr val="363435"/>
                </a:solidFill>
                <a:latin typeface="Times New Roman"/>
                <a:cs typeface="Times New Roman"/>
              </a:rPr>
              <a:t>cuales</a:t>
            </a:r>
            <a:r>
              <a:rPr sz="2953" spc="460" dirty="0">
                <a:solidFill>
                  <a:srgbClr val="363435"/>
                </a:solidFill>
                <a:latin typeface="Times New Roman"/>
                <a:cs typeface="Times New Roman"/>
              </a:rPr>
              <a:t> </a:t>
            </a:r>
            <a:r>
              <a:rPr sz="2953" dirty="0">
                <a:solidFill>
                  <a:srgbClr val="363435"/>
                </a:solidFill>
                <a:latin typeface="Times New Roman"/>
                <a:cs typeface="Times New Roman"/>
              </a:rPr>
              <a:t>el:</a:t>
            </a:r>
            <a:endParaRPr sz="2953" dirty="0">
              <a:solidFill>
                <a:prstClr val="black"/>
              </a:solidFill>
              <a:latin typeface="Times New Roman"/>
              <a:cs typeface="Times New Roman"/>
            </a:endParaRPr>
          </a:p>
        </p:txBody>
      </p:sp>
      <p:sp>
        <p:nvSpPr>
          <p:cNvPr id="30" name="object 30"/>
          <p:cNvSpPr txBox="1"/>
          <p:nvPr/>
        </p:nvSpPr>
        <p:spPr>
          <a:xfrm>
            <a:off x="5954404" y="180263"/>
            <a:ext cx="4469922" cy="6122394"/>
          </a:xfrm>
          <a:prstGeom prst="rect">
            <a:avLst/>
          </a:prstGeom>
        </p:spPr>
        <p:txBody>
          <a:bodyPr wrap="square" lIns="0" tIns="0" rIns="0" bIns="0" rtlCol="0">
            <a:noAutofit/>
          </a:bodyPr>
          <a:lstStyle/>
          <a:p>
            <a:pPr>
              <a:lnSpc>
                <a:spcPts val="703"/>
              </a:lnSpc>
            </a:pPr>
            <a:endParaRPr sz="703" dirty="0">
              <a:solidFill>
                <a:prstClr val="black"/>
              </a:solidFill>
            </a:endParaRPr>
          </a:p>
          <a:p>
            <a:pPr marL="18235">
              <a:lnSpc>
                <a:spcPct val="95825"/>
              </a:lnSpc>
              <a:spcBef>
                <a:spcPts val="19815"/>
              </a:spcBef>
            </a:pPr>
            <a:r>
              <a:rPr sz="4219" spc="-105" dirty="0">
                <a:solidFill>
                  <a:srgbClr val="363435"/>
                </a:solidFill>
                <a:latin typeface="Calibri Light" panose="020F0302020204030204" pitchFamily="34" charset="0"/>
                <a:cs typeface="Arial"/>
              </a:rPr>
              <a:t>67</a:t>
            </a:r>
            <a:r>
              <a:rPr sz="4219" dirty="0">
                <a:solidFill>
                  <a:srgbClr val="363435"/>
                </a:solidFill>
                <a:latin typeface="Calibri Light" panose="020F0302020204030204" pitchFamily="34" charset="0"/>
                <a:cs typeface="Arial"/>
              </a:rPr>
              <a:t>%</a:t>
            </a:r>
            <a:r>
              <a:rPr sz="4219" spc="570" dirty="0">
                <a:solidFill>
                  <a:srgbClr val="363435"/>
                </a:solidFill>
                <a:latin typeface="Calibri Light" panose="020F0302020204030204" pitchFamily="34" charset="0"/>
                <a:cs typeface="Arial"/>
              </a:rPr>
              <a:t> </a:t>
            </a:r>
            <a:r>
              <a:rPr sz="2812" spc="-79" dirty="0">
                <a:solidFill>
                  <a:srgbClr val="363435"/>
                </a:solidFill>
                <a:latin typeface="Calibri Light" panose="020F0302020204030204" pitchFamily="34" charset="0"/>
                <a:cs typeface="Times New Roman"/>
              </a:rPr>
              <a:t>transport</a:t>
            </a:r>
            <a:r>
              <a:rPr sz="2812" dirty="0">
                <a:solidFill>
                  <a:srgbClr val="363435"/>
                </a:solidFill>
                <a:latin typeface="Calibri Light" panose="020F0302020204030204" pitchFamily="34" charset="0"/>
                <a:cs typeface="Times New Roman"/>
              </a:rPr>
              <a:t>e</a:t>
            </a:r>
            <a:r>
              <a:rPr sz="2812" spc="-72" dirty="0">
                <a:solidFill>
                  <a:srgbClr val="363435"/>
                </a:solidFill>
                <a:latin typeface="Calibri Light" panose="020F0302020204030204" pitchFamily="34" charset="0"/>
                <a:cs typeface="Times New Roman"/>
              </a:rPr>
              <a:t> </a:t>
            </a:r>
            <a:r>
              <a:rPr sz="2812" spc="-70" dirty="0">
                <a:solidFill>
                  <a:srgbClr val="363435"/>
                </a:solidFill>
                <a:latin typeface="Calibri Light" panose="020F0302020204030204" pitchFamily="34" charset="0"/>
                <a:cs typeface="Times New Roman"/>
              </a:rPr>
              <a:t>público</a:t>
            </a:r>
            <a:endParaRPr sz="2812" dirty="0">
              <a:solidFill>
                <a:prstClr val="black"/>
              </a:solidFill>
              <a:latin typeface="Calibri Light" panose="020F0302020204030204" pitchFamily="34" charset="0"/>
              <a:cs typeface="Times New Roman"/>
            </a:endParaRPr>
          </a:p>
          <a:p>
            <a:pPr marL="18235">
              <a:lnSpc>
                <a:spcPts val="3719"/>
              </a:lnSpc>
              <a:spcBef>
                <a:spcPts val="186"/>
              </a:spcBef>
            </a:pPr>
            <a:r>
              <a:rPr sz="3516" dirty="0">
                <a:solidFill>
                  <a:srgbClr val="363435"/>
                </a:solidFill>
                <a:latin typeface="Calibri Light" panose="020F0302020204030204" pitchFamily="34" charset="0"/>
                <a:cs typeface="Arial"/>
              </a:rPr>
              <a:t>31%</a:t>
            </a:r>
            <a:r>
              <a:rPr sz="3516" spc="942" dirty="0">
                <a:solidFill>
                  <a:srgbClr val="363435"/>
                </a:solidFill>
                <a:latin typeface="Calibri Light" panose="020F0302020204030204" pitchFamily="34" charset="0"/>
                <a:cs typeface="Arial"/>
              </a:rPr>
              <a:t> </a:t>
            </a:r>
            <a:r>
              <a:rPr sz="2812" dirty="0">
                <a:solidFill>
                  <a:srgbClr val="363435"/>
                </a:solidFill>
                <a:latin typeface="Calibri Light" panose="020F0302020204030204" pitchFamily="34" charset="0"/>
                <a:cs typeface="Times New Roman"/>
              </a:rPr>
              <a:t>transporte</a:t>
            </a:r>
            <a:r>
              <a:rPr sz="2812" spc="337" dirty="0">
                <a:solidFill>
                  <a:srgbClr val="363435"/>
                </a:solidFill>
                <a:latin typeface="Calibri Light" panose="020F0302020204030204" pitchFamily="34" charset="0"/>
                <a:cs typeface="Times New Roman"/>
              </a:rPr>
              <a:t> </a:t>
            </a:r>
            <a:r>
              <a:rPr sz="2812" dirty="0">
                <a:solidFill>
                  <a:srgbClr val="363435"/>
                </a:solidFill>
                <a:latin typeface="Calibri Light" panose="020F0302020204030204" pitchFamily="34" charset="0"/>
                <a:cs typeface="Times New Roman"/>
              </a:rPr>
              <a:t>privado</a:t>
            </a:r>
            <a:endParaRPr sz="2812" dirty="0">
              <a:solidFill>
                <a:prstClr val="black"/>
              </a:solidFill>
              <a:latin typeface="Calibri Light" panose="020F0302020204030204" pitchFamily="34" charset="0"/>
              <a:cs typeface="Times New Roman"/>
            </a:endParaRPr>
          </a:p>
          <a:p>
            <a:pPr marL="18590">
              <a:lnSpc>
                <a:spcPct val="95825"/>
              </a:lnSpc>
              <a:spcBef>
                <a:spcPts val="310"/>
              </a:spcBef>
            </a:pPr>
            <a:r>
              <a:rPr sz="2812" dirty="0">
                <a:solidFill>
                  <a:srgbClr val="363435"/>
                </a:solidFill>
                <a:latin typeface="Calibri Light" panose="020F0302020204030204" pitchFamily="34" charset="0"/>
                <a:cs typeface="Times New Roman"/>
              </a:rPr>
              <a:t>1.2% </a:t>
            </a:r>
            <a:r>
              <a:rPr sz="2812" spc="194" dirty="0">
                <a:solidFill>
                  <a:srgbClr val="363435"/>
                </a:solidFill>
                <a:latin typeface="Calibri Light" panose="020F0302020204030204" pitchFamily="34" charset="0"/>
                <a:cs typeface="Times New Roman"/>
              </a:rPr>
              <a:t> </a:t>
            </a:r>
            <a:r>
              <a:rPr sz="2812" dirty="0">
                <a:solidFill>
                  <a:srgbClr val="363435"/>
                </a:solidFill>
                <a:latin typeface="Calibri Light" panose="020F0302020204030204" pitchFamily="34" charset="0"/>
                <a:cs typeface="Times New Roman"/>
              </a:rPr>
              <a:t>ot</a:t>
            </a:r>
            <a:r>
              <a:rPr sz="2812" spc="-49" dirty="0">
                <a:solidFill>
                  <a:srgbClr val="363435"/>
                </a:solidFill>
                <a:latin typeface="Calibri Light" panose="020F0302020204030204" pitchFamily="34" charset="0"/>
                <a:cs typeface="Times New Roman"/>
              </a:rPr>
              <a:t>r</a:t>
            </a:r>
            <a:r>
              <a:rPr sz="2812" dirty="0">
                <a:solidFill>
                  <a:srgbClr val="363435"/>
                </a:solidFill>
                <a:latin typeface="Calibri Light" panose="020F0302020204030204" pitchFamily="34" charset="0"/>
                <a:cs typeface="Times New Roman"/>
              </a:rPr>
              <a:t>os</a:t>
            </a:r>
            <a:endParaRPr sz="2812" dirty="0">
              <a:solidFill>
                <a:prstClr val="black"/>
              </a:solidFill>
              <a:latin typeface="Calibri Light" panose="020F0302020204030204" pitchFamily="34" charset="0"/>
              <a:cs typeface="Times New Roman"/>
            </a:endParaRPr>
          </a:p>
          <a:p>
            <a:pPr marL="18235">
              <a:lnSpc>
                <a:spcPct val="95825"/>
              </a:lnSpc>
              <a:spcBef>
                <a:spcPts val="620"/>
              </a:spcBef>
            </a:pPr>
            <a:r>
              <a:rPr sz="2109" dirty="0">
                <a:solidFill>
                  <a:srgbClr val="363435"/>
                </a:solidFill>
                <a:latin typeface="Calibri Light" panose="020F0302020204030204" pitchFamily="34" charset="0"/>
                <a:cs typeface="Times New Roman"/>
              </a:rPr>
              <a:t>0.3% </a:t>
            </a:r>
            <a:r>
              <a:rPr sz="2109" spc="147" dirty="0">
                <a:solidFill>
                  <a:srgbClr val="363435"/>
                </a:solidFill>
                <a:latin typeface="Calibri Light" panose="020F0302020204030204" pitchFamily="34" charset="0"/>
                <a:cs typeface="Times New Roman"/>
              </a:rPr>
              <a:t> </a:t>
            </a:r>
            <a:r>
              <a:rPr sz="2812" dirty="0">
                <a:solidFill>
                  <a:srgbClr val="363435"/>
                </a:solidFill>
                <a:latin typeface="Calibri Light" panose="020F0302020204030204" pitchFamily="34" charset="0"/>
                <a:cs typeface="Arial"/>
              </a:rPr>
              <a:t>mixto</a:t>
            </a:r>
            <a:endParaRPr sz="2812" dirty="0">
              <a:solidFill>
                <a:prstClr val="black"/>
              </a:solidFill>
              <a:latin typeface="Calibri Light" panose="020F0302020204030204" pitchFamily="34" charset="0"/>
              <a:cs typeface="Arial"/>
            </a:endParaRPr>
          </a:p>
        </p:txBody>
      </p:sp>
      <p:sp>
        <p:nvSpPr>
          <p:cNvPr id="29" name="object 29"/>
          <p:cNvSpPr txBox="1"/>
          <p:nvPr/>
        </p:nvSpPr>
        <p:spPr>
          <a:xfrm>
            <a:off x="10424328" y="180263"/>
            <a:ext cx="238547" cy="6122394"/>
          </a:xfrm>
          <a:prstGeom prst="rect">
            <a:avLst/>
          </a:prstGeom>
        </p:spPr>
        <p:txBody>
          <a:bodyPr wrap="square" lIns="0" tIns="0" rIns="0" bIns="0" rtlCol="0">
            <a:noAutofit/>
          </a:bodyPr>
          <a:lstStyle/>
          <a:p>
            <a:pPr marL="17859">
              <a:lnSpc>
                <a:spcPts val="703"/>
              </a:lnSpc>
            </a:pPr>
            <a:endParaRPr sz="703">
              <a:solidFill>
                <a:prstClr val="black"/>
              </a:solidFill>
            </a:endParaRPr>
          </a:p>
        </p:txBody>
      </p:sp>
      <p:sp>
        <p:nvSpPr>
          <p:cNvPr id="28" name="object 28"/>
          <p:cNvSpPr txBox="1"/>
          <p:nvPr/>
        </p:nvSpPr>
        <p:spPr>
          <a:xfrm>
            <a:off x="1725507" y="3205186"/>
            <a:ext cx="604522" cy="3097472"/>
          </a:xfrm>
          <a:prstGeom prst="rect">
            <a:avLst/>
          </a:prstGeom>
        </p:spPr>
        <p:txBody>
          <a:bodyPr wrap="square" lIns="0" tIns="0" rIns="0" bIns="0" rtlCol="0">
            <a:noAutofit/>
          </a:bodyPr>
          <a:lstStyle/>
          <a:p>
            <a:pPr marL="17859">
              <a:lnSpc>
                <a:spcPts val="703"/>
              </a:lnSpc>
            </a:pPr>
            <a:endParaRPr sz="703">
              <a:solidFill>
                <a:prstClr val="black"/>
              </a:solidFill>
            </a:endParaRPr>
          </a:p>
        </p:txBody>
      </p:sp>
      <p:sp>
        <p:nvSpPr>
          <p:cNvPr id="27" name="object 27"/>
          <p:cNvSpPr txBox="1"/>
          <p:nvPr/>
        </p:nvSpPr>
        <p:spPr>
          <a:xfrm>
            <a:off x="2330030" y="3205186"/>
            <a:ext cx="405151" cy="3097472"/>
          </a:xfrm>
          <a:prstGeom prst="rect">
            <a:avLst/>
          </a:prstGeom>
        </p:spPr>
        <p:txBody>
          <a:bodyPr wrap="square" lIns="0" tIns="0" rIns="0" bIns="0" rtlCol="0">
            <a:noAutofit/>
          </a:bodyPr>
          <a:lstStyle/>
          <a:p>
            <a:pPr marL="17859">
              <a:lnSpc>
                <a:spcPts val="703"/>
              </a:lnSpc>
            </a:pPr>
            <a:endParaRPr sz="703">
              <a:solidFill>
                <a:prstClr val="black"/>
              </a:solidFill>
            </a:endParaRPr>
          </a:p>
        </p:txBody>
      </p:sp>
      <p:sp>
        <p:nvSpPr>
          <p:cNvPr id="26" name="object 26"/>
          <p:cNvSpPr txBox="1"/>
          <p:nvPr/>
        </p:nvSpPr>
        <p:spPr>
          <a:xfrm>
            <a:off x="2735181" y="3205187"/>
            <a:ext cx="199772" cy="163001"/>
          </a:xfrm>
          <a:prstGeom prst="rect">
            <a:avLst/>
          </a:prstGeom>
        </p:spPr>
        <p:txBody>
          <a:bodyPr wrap="square" lIns="0" tIns="0" rIns="0" bIns="0" rtlCol="0">
            <a:noAutofit/>
          </a:bodyPr>
          <a:lstStyle/>
          <a:p>
            <a:pPr marL="17859">
              <a:lnSpc>
                <a:spcPts val="703"/>
              </a:lnSpc>
            </a:pPr>
            <a:endParaRPr sz="703">
              <a:solidFill>
                <a:prstClr val="black"/>
              </a:solidFill>
            </a:endParaRPr>
          </a:p>
        </p:txBody>
      </p:sp>
      <p:sp>
        <p:nvSpPr>
          <p:cNvPr id="25" name="object 25"/>
          <p:cNvSpPr txBox="1"/>
          <p:nvPr/>
        </p:nvSpPr>
        <p:spPr>
          <a:xfrm>
            <a:off x="2934954" y="3205187"/>
            <a:ext cx="3019451" cy="163001"/>
          </a:xfrm>
          <a:prstGeom prst="rect">
            <a:avLst/>
          </a:prstGeom>
        </p:spPr>
        <p:txBody>
          <a:bodyPr wrap="square" lIns="0" tIns="0" rIns="0" bIns="0" rtlCol="0">
            <a:noAutofit/>
          </a:bodyPr>
          <a:lstStyle/>
          <a:p>
            <a:pPr marL="17859">
              <a:lnSpc>
                <a:spcPts val="703"/>
              </a:lnSpc>
            </a:pPr>
            <a:endParaRPr sz="703">
              <a:solidFill>
                <a:prstClr val="black"/>
              </a:solidFill>
            </a:endParaRPr>
          </a:p>
        </p:txBody>
      </p:sp>
      <p:sp>
        <p:nvSpPr>
          <p:cNvPr id="24" name="object 24"/>
          <p:cNvSpPr txBox="1"/>
          <p:nvPr/>
        </p:nvSpPr>
        <p:spPr>
          <a:xfrm>
            <a:off x="2735181" y="3368187"/>
            <a:ext cx="199772" cy="2934470"/>
          </a:xfrm>
          <a:prstGeom prst="rect">
            <a:avLst/>
          </a:prstGeom>
        </p:spPr>
        <p:txBody>
          <a:bodyPr wrap="square" lIns="0" tIns="0" rIns="0" bIns="0" rtlCol="0">
            <a:noAutofit/>
          </a:bodyPr>
          <a:lstStyle/>
          <a:p>
            <a:pPr marL="17859">
              <a:lnSpc>
                <a:spcPts val="703"/>
              </a:lnSpc>
            </a:pPr>
            <a:endParaRPr sz="703">
              <a:solidFill>
                <a:prstClr val="black"/>
              </a:solidFill>
            </a:endParaRPr>
          </a:p>
        </p:txBody>
      </p:sp>
      <p:sp>
        <p:nvSpPr>
          <p:cNvPr id="23" name="object 23"/>
          <p:cNvSpPr txBox="1"/>
          <p:nvPr/>
        </p:nvSpPr>
        <p:spPr>
          <a:xfrm>
            <a:off x="2934954" y="3368188"/>
            <a:ext cx="3019451" cy="562544"/>
          </a:xfrm>
          <a:prstGeom prst="rect">
            <a:avLst/>
          </a:prstGeom>
        </p:spPr>
        <p:txBody>
          <a:bodyPr wrap="square" lIns="0" tIns="0" rIns="0" bIns="0" rtlCol="0">
            <a:noAutofit/>
          </a:bodyPr>
          <a:lstStyle/>
          <a:p>
            <a:pPr marL="17859">
              <a:lnSpc>
                <a:spcPts val="703"/>
              </a:lnSpc>
            </a:pPr>
            <a:endParaRPr sz="703">
              <a:solidFill>
                <a:prstClr val="black"/>
              </a:solidFill>
            </a:endParaRPr>
          </a:p>
        </p:txBody>
      </p:sp>
      <p:sp>
        <p:nvSpPr>
          <p:cNvPr id="22" name="object 22"/>
          <p:cNvSpPr txBox="1"/>
          <p:nvPr/>
        </p:nvSpPr>
        <p:spPr>
          <a:xfrm>
            <a:off x="2934954" y="3930733"/>
            <a:ext cx="127971" cy="2371925"/>
          </a:xfrm>
          <a:prstGeom prst="rect">
            <a:avLst/>
          </a:prstGeom>
        </p:spPr>
        <p:txBody>
          <a:bodyPr wrap="square" lIns="0" tIns="0" rIns="0" bIns="0" rtlCol="0">
            <a:noAutofit/>
          </a:bodyPr>
          <a:lstStyle/>
          <a:p>
            <a:pPr marL="17859">
              <a:lnSpc>
                <a:spcPts val="703"/>
              </a:lnSpc>
            </a:pPr>
            <a:endParaRPr sz="703">
              <a:solidFill>
                <a:prstClr val="black"/>
              </a:solidFill>
            </a:endParaRPr>
          </a:p>
        </p:txBody>
      </p:sp>
      <p:sp>
        <p:nvSpPr>
          <p:cNvPr id="21" name="object 21"/>
          <p:cNvSpPr txBox="1"/>
          <p:nvPr/>
        </p:nvSpPr>
        <p:spPr>
          <a:xfrm>
            <a:off x="3062924" y="3930733"/>
            <a:ext cx="604932" cy="2371925"/>
          </a:xfrm>
          <a:prstGeom prst="rect">
            <a:avLst/>
          </a:prstGeom>
        </p:spPr>
        <p:txBody>
          <a:bodyPr wrap="square" lIns="0" tIns="0" rIns="0" bIns="0" rtlCol="0">
            <a:noAutofit/>
          </a:bodyPr>
          <a:lstStyle/>
          <a:p>
            <a:pPr marL="17859">
              <a:lnSpc>
                <a:spcPts val="703"/>
              </a:lnSpc>
            </a:pPr>
            <a:endParaRPr sz="703">
              <a:solidFill>
                <a:prstClr val="black"/>
              </a:solidFill>
            </a:endParaRPr>
          </a:p>
        </p:txBody>
      </p:sp>
      <p:sp>
        <p:nvSpPr>
          <p:cNvPr id="20" name="object 20"/>
          <p:cNvSpPr txBox="1"/>
          <p:nvPr/>
        </p:nvSpPr>
        <p:spPr>
          <a:xfrm>
            <a:off x="3667858" y="3930733"/>
            <a:ext cx="2286547" cy="522361"/>
          </a:xfrm>
          <a:prstGeom prst="rect">
            <a:avLst/>
          </a:prstGeom>
        </p:spPr>
        <p:txBody>
          <a:bodyPr wrap="square" lIns="0" tIns="0" rIns="0" bIns="0" rtlCol="0">
            <a:noAutofit/>
          </a:bodyPr>
          <a:lstStyle/>
          <a:p>
            <a:pPr marL="17859">
              <a:lnSpc>
                <a:spcPts val="703"/>
              </a:lnSpc>
            </a:pPr>
            <a:endParaRPr sz="703">
              <a:solidFill>
                <a:prstClr val="black"/>
              </a:solidFill>
            </a:endParaRPr>
          </a:p>
        </p:txBody>
      </p:sp>
      <p:sp>
        <p:nvSpPr>
          <p:cNvPr id="19" name="object 19"/>
          <p:cNvSpPr txBox="1"/>
          <p:nvPr/>
        </p:nvSpPr>
        <p:spPr>
          <a:xfrm>
            <a:off x="3667858" y="4453094"/>
            <a:ext cx="174495" cy="1849565"/>
          </a:xfrm>
          <a:prstGeom prst="rect">
            <a:avLst/>
          </a:prstGeom>
        </p:spPr>
        <p:txBody>
          <a:bodyPr wrap="square" lIns="0" tIns="0" rIns="0" bIns="0" rtlCol="0">
            <a:noAutofit/>
          </a:bodyPr>
          <a:lstStyle/>
          <a:p>
            <a:pPr marL="17859">
              <a:lnSpc>
                <a:spcPts val="703"/>
              </a:lnSpc>
            </a:pPr>
            <a:endParaRPr sz="703">
              <a:solidFill>
                <a:prstClr val="black"/>
              </a:solidFill>
            </a:endParaRPr>
          </a:p>
        </p:txBody>
      </p:sp>
      <p:sp>
        <p:nvSpPr>
          <p:cNvPr id="18" name="object 18"/>
          <p:cNvSpPr txBox="1"/>
          <p:nvPr/>
        </p:nvSpPr>
        <p:spPr>
          <a:xfrm>
            <a:off x="3842352" y="4453094"/>
            <a:ext cx="604932" cy="1849565"/>
          </a:xfrm>
          <a:prstGeom prst="rect">
            <a:avLst/>
          </a:prstGeom>
        </p:spPr>
        <p:txBody>
          <a:bodyPr wrap="square" lIns="0" tIns="0" rIns="0" bIns="0" rtlCol="0">
            <a:noAutofit/>
          </a:bodyPr>
          <a:lstStyle/>
          <a:p>
            <a:pPr marL="17859">
              <a:lnSpc>
                <a:spcPts val="703"/>
              </a:lnSpc>
            </a:pPr>
            <a:endParaRPr sz="703">
              <a:solidFill>
                <a:prstClr val="black"/>
              </a:solidFill>
            </a:endParaRPr>
          </a:p>
        </p:txBody>
      </p:sp>
      <p:sp>
        <p:nvSpPr>
          <p:cNvPr id="17" name="object 17"/>
          <p:cNvSpPr txBox="1"/>
          <p:nvPr/>
        </p:nvSpPr>
        <p:spPr>
          <a:xfrm>
            <a:off x="4447285" y="4453094"/>
            <a:ext cx="1507120" cy="508966"/>
          </a:xfrm>
          <a:prstGeom prst="rect">
            <a:avLst/>
          </a:prstGeom>
        </p:spPr>
        <p:txBody>
          <a:bodyPr wrap="square" lIns="0" tIns="0" rIns="0" bIns="0" rtlCol="0">
            <a:noAutofit/>
          </a:bodyPr>
          <a:lstStyle/>
          <a:p>
            <a:pPr marL="17859">
              <a:lnSpc>
                <a:spcPts val="703"/>
              </a:lnSpc>
            </a:pPr>
            <a:endParaRPr sz="703">
              <a:solidFill>
                <a:prstClr val="black"/>
              </a:solidFill>
            </a:endParaRPr>
          </a:p>
        </p:txBody>
      </p:sp>
      <p:sp>
        <p:nvSpPr>
          <p:cNvPr id="16" name="object 16"/>
          <p:cNvSpPr txBox="1"/>
          <p:nvPr/>
        </p:nvSpPr>
        <p:spPr>
          <a:xfrm>
            <a:off x="4447284" y="4962060"/>
            <a:ext cx="209392" cy="1340599"/>
          </a:xfrm>
          <a:prstGeom prst="rect">
            <a:avLst/>
          </a:prstGeom>
        </p:spPr>
        <p:txBody>
          <a:bodyPr wrap="square" lIns="0" tIns="0" rIns="0" bIns="0" rtlCol="0">
            <a:noAutofit/>
          </a:bodyPr>
          <a:lstStyle/>
          <a:p>
            <a:pPr marL="17859">
              <a:lnSpc>
                <a:spcPts val="703"/>
              </a:lnSpc>
            </a:pPr>
            <a:endParaRPr sz="703">
              <a:solidFill>
                <a:prstClr val="black"/>
              </a:solidFill>
            </a:endParaRPr>
          </a:p>
        </p:txBody>
      </p:sp>
      <p:sp>
        <p:nvSpPr>
          <p:cNvPr id="15" name="object 15"/>
          <p:cNvSpPr txBox="1"/>
          <p:nvPr/>
        </p:nvSpPr>
        <p:spPr>
          <a:xfrm>
            <a:off x="4656677" y="4962060"/>
            <a:ext cx="604932" cy="1340599"/>
          </a:xfrm>
          <a:prstGeom prst="rect">
            <a:avLst/>
          </a:prstGeom>
        </p:spPr>
        <p:txBody>
          <a:bodyPr wrap="square" lIns="0" tIns="0" rIns="0" bIns="0" rtlCol="0">
            <a:noAutofit/>
          </a:bodyPr>
          <a:lstStyle/>
          <a:p>
            <a:pPr marL="17859">
              <a:lnSpc>
                <a:spcPts val="703"/>
              </a:lnSpc>
            </a:pPr>
            <a:endParaRPr sz="703">
              <a:solidFill>
                <a:prstClr val="black"/>
              </a:solidFill>
            </a:endParaRPr>
          </a:p>
        </p:txBody>
      </p:sp>
      <p:sp>
        <p:nvSpPr>
          <p:cNvPr id="14" name="object 14"/>
          <p:cNvSpPr txBox="1"/>
          <p:nvPr/>
        </p:nvSpPr>
        <p:spPr>
          <a:xfrm>
            <a:off x="5261610" y="4962060"/>
            <a:ext cx="692794" cy="1340599"/>
          </a:xfrm>
          <a:prstGeom prst="rect">
            <a:avLst/>
          </a:prstGeom>
        </p:spPr>
        <p:txBody>
          <a:bodyPr wrap="square" lIns="0" tIns="0" rIns="0" bIns="0" rtlCol="0">
            <a:noAutofit/>
          </a:bodyPr>
          <a:lstStyle/>
          <a:p>
            <a:pPr marL="17859">
              <a:lnSpc>
                <a:spcPts val="703"/>
              </a:lnSpc>
            </a:pPr>
            <a:endParaRPr sz="703">
              <a:solidFill>
                <a:prstClr val="black"/>
              </a:solidFill>
            </a:endParaRPr>
          </a:p>
        </p:txBody>
      </p:sp>
      <p:sp>
        <p:nvSpPr>
          <p:cNvPr id="13" name="object 13"/>
          <p:cNvSpPr txBox="1"/>
          <p:nvPr/>
        </p:nvSpPr>
        <p:spPr>
          <a:xfrm>
            <a:off x="1524001" y="6302659"/>
            <a:ext cx="201507" cy="363925"/>
          </a:xfrm>
          <a:prstGeom prst="rect">
            <a:avLst/>
          </a:prstGeom>
        </p:spPr>
        <p:txBody>
          <a:bodyPr wrap="square" lIns="0" tIns="0" rIns="0" bIns="0" rtlCol="0">
            <a:noAutofit/>
          </a:bodyPr>
          <a:lstStyle/>
          <a:p>
            <a:pPr marL="17859">
              <a:lnSpc>
                <a:spcPts val="703"/>
              </a:lnSpc>
            </a:pPr>
            <a:endParaRPr sz="703">
              <a:solidFill>
                <a:prstClr val="black"/>
              </a:solidFill>
            </a:endParaRPr>
          </a:p>
        </p:txBody>
      </p:sp>
      <p:sp>
        <p:nvSpPr>
          <p:cNvPr id="12" name="object 12"/>
          <p:cNvSpPr txBox="1"/>
          <p:nvPr/>
        </p:nvSpPr>
        <p:spPr>
          <a:xfrm>
            <a:off x="1725507" y="6302659"/>
            <a:ext cx="604522" cy="45519"/>
          </a:xfrm>
          <a:prstGeom prst="rect">
            <a:avLst/>
          </a:prstGeom>
        </p:spPr>
        <p:txBody>
          <a:bodyPr wrap="square" lIns="0" tIns="0" rIns="0" bIns="0" rtlCol="0">
            <a:noAutofit/>
          </a:bodyPr>
          <a:lstStyle/>
          <a:p>
            <a:pPr marL="17859">
              <a:lnSpc>
                <a:spcPts val="352"/>
              </a:lnSpc>
              <a:spcBef>
                <a:spcPts val="6"/>
              </a:spcBef>
            </a:pPr>
            <a:endParaRPr sz="352">
              <a:solidFill>
                <a:prstClr val="black"/>
              </a:solidFill>
            </a:endParaRPr>
          </a:p>
        </p:txBody>
      </p:sp>
      <p:sp>
        <p:nvSpPr>
          <p:cNvPr id="11" name="object 11"/>
          <p:cNvSpPr txBox="1"/>
          <p:nvPr/>
        </p:nvSpPr>
        <p:spPr>
          <a:xfrm>
            <a:off x="2330029" y="6302659"/>
            <a:ext cx="604924" cy="45519"/>
          </a:xfrm>
          <a:prstGeom prst="rect">
            <a:avLst/>
          </a:prstGeom>
        </p:spPr>
        <p:txBody>
          <a:bodyPr wrap="square" lIns="0" tIns="0" rIns="0" bIns="0" rtlCol="0">
            <a:noAutofit/>
          </a:bodyPr>
          <a:lstStyle/>
          <a:p>
            <a:pPr marL="17859">
              <a:lnSpc>
                <a:spcPts val="352"/>
              </a:lnSpc>
              <a:spcBef>
                <a:spcPts val="6"/>
              </a:spcBef>
            </a:pPr>
            <a:endParaRPr sz="352">
              <a:solidFill>
                <a:prstClr val="black"/>
              </a:solidFill>
            </a:endParaRPr>
          </a:p>
        </p:txBody>
      </p:sp>
      <p:sp>
        <p:nvSpPr>
          <p:cNvPr id="10" name="object 10"/>
          <p:cNvSpPr txBox="1"/>
          <p:nvPr/>
        </p:nvSpPr>
        <p:spPr>
          <a:xfrm>
            <a:off x="2934954" y="6302659"/>
            <a:ext cx="127971" cy="45519"/>
          </a:xfrm>
          <a:prstGeom prst="rect">
            <a:avLst/>
          </a:prstGeom>
        </p:spPr>
        <p:txBody>
          <a:bodyPr wrap="square" lIns="0" tIns="0" rIns="0" bIns="0" rtlCol="0">
            <a:noAutofit/>
          </a:bodyPr>
          <a:lstStyle/>
          <a:p>
            <a:pPr marL="17859">
              <a:lnSpc>
                <a:spcPts val="352"/>
              </a:lnSpc>
              <a:spcBef>
                <a:spcPts val="6"/>
              </a:spcBef>
            </a:pPr>
            <a:endParaRPr sz="352">
              <a:solidFill>
                <a:prstClr val="black"/>
              </a:solidFill>
            </a:endParaRPr>
          </a:p>
        </p:txBody>
      </p:sp>
      <p:sp>
        <p:nvSpPr>
          <p:cNvPr id="9" name="object 9"/>
          <p:cNvSpPr txBox="1"/>
          <p:nvPr/>
        </p:nvSpPr>
        <p:spPr>
          <a:xfrm>
            <a:off x="3062924" y="6302659"/>
            <a:ext cx="604932" cy="45519"/>
          </a:xfrm>
          <a:prstGeom prst="rect">
            <a:avLst/>
          </a:prstGeom>
        </p:spPr>
        <p:txBody>
          <a:bodyPr wrap="square" lIns="0" tIns="0" rIns="0" bIns="0" rtlCol="0">
            <a:noAutofit/>
          </a:bodyPr>
          <a:lstStyle/>
          <a:p>
            <a:pPr marL="17859">
              <a:lnSpc>
                <a:spcPts val="352"/>
              </a:lnSpc>
              <a:spcBef>
                <a:spcPts val="6"/>
              </a:spcBef>
            </a:pPr>
            <a:endParaRPr sz="352">
              <a:solidFill>
                <a:prstClr val="black"/>
              </a:solidFill>
            </a:endParaRPr>
          </a:p>
        </p:txBody>
      </p:sp>
      <p:sp>
        <p:nvSpPr>
          <p:cNvPr id="8" name="object 8"/>
          <p:cNvSpPr txBox="1"/>
          <p:nvPr/>
        </p:nvSpPr>
        <p:spPr>
          <a:xfrm>
            <a:off x="3667858" y="6302659"/>
            <a:ext cx="174495" cy="45519"/>
          </a:xfrm>
          <a:prstGeom prst="rect">
            <a:avLst/>
          </a:prstGeom>
        </p:spPr>
        <p:txBody>
          <a:bodyPr wrap="square" lIns="0" tIns="0" rIns="0" bIns="0" rtlCol="0">
            <a:noAutofit/>
          </a:bodyPr>
          <a:lstStyle/>
          <a:p>
            <a:pPr marL="17859">
              <a:lnSpc>
                <a:spcPts val="352"/>
              </a:lnSpc>
              <a:spcBef>
                <a:spcPts val="6"/>
              </a:spcBef>
            </a:pPr>
            <a:endParaRPr sz="352">
              <a:solidFill>
                <a:prstClr val="black"/>
              </a:solidFill>
            </a:endParaRPr>
          </a:p>
        </p:txBody>
      </p:sp>
      <p:sp>
        <p:nvSpPr>
          <p:cNvPr id="7" name="object 7"/>
          <p:cNvSpPr txBox="1"/>
          <p:nvPr/>
        </p:nvSpPr>
        <p:spPr>
          <a:xfrm>
            <a:off x="3842352" y="6302659"/>
            <a:ext cx="604932" cy="45519"/>
          </a:xfrm>
          <a:prstGeom prst="rect">
            <a:avLst/>
          </a:prstGeom>
        </p:spPr>
        <p:txBody>
          <a:bodyPr wrap="square" lIns="0" tIns="0" rIns="0" bIns="0" rtlCol="0">
            <a:noAutofit/>
          </a:bodyPr>
          <a:lstStyle/>
          <a:p>
            <a:pPr marL="17859">
              <a:lnSpc>
                <a:spcPts val="352"/>
              </a:lnSpc>
              <a:spcBef>
                <a:spcPts val="6"/>
              </a:spcBef>
            </a:pPr>
            <a:endParaRPr sz="352">
              <a:solidFill>
                <a:prstClr val="black"/>
              </a:solidFill>
            </a:endParaRPr>
          </a:p>
        </p:txBody>
      </p:sp>
      <p:sp>
        <p:nvSpPr>
          <p:cNvPr id="6" name="object 6"/>
          <p:cNvSpPr txBox="1"/>
          <p:nvPr/>
        </p:nvSpPr>
        <p:spPr>
          <a:xfrm>
            <a:off x="4447284" y="6302659"/>
            <a:ext cx="209392" cy="45519"/>
          </a:xfrm>
          <a:prstGeom prst="rect">
            <a:avLst/>
          </a:prstGeom>
        </p:spPr>
        <p:txBody>
          <a:bodyPr wrap="square" lIns="0" tIns="0" rIns="0" bIns="0" rtlCol="0">
            <a:noAutofit/>
          </a:bodyPr>
          <a:lstStyle/>
          <a:p>
            <a:pPr marL="17859">
              <a:lnSpc>
                <a:spcPts val="352"/>
              </a:lnSpc>
              <a:spcBef>
                <a:spcPts val="6"/>
              </a:spcBef>
            </a:pPr>
            <a:endParaRPr sz="352">
              <a:solidFill>
                <a:prstClr val="black"/>
              </a:solidFill>
            </a:endParaRPr>
          </a:p>
        </p:txBody>
      </p:sp>
      <p:sp>
        <p:nvSpPr>
          <p:cNvPr id="5" name="object 5"/>
          <p:cNvSpPr txBox="1"/>
          <p:nvPr/>
        </p:nvSpPr>
        <p:spPr>
          <a:xfrm>
            <a:off x="4656677" y="6302659"/>
            <a:ext cx="604932" cy="45519"/>
          </a:xfrm>
          <a:prstGeom prst="rect">
            <a:avLst/>
          </a:prstGeom>
        </p:spPr>
        <p:txBody>
          <a:bodyPr wrap="square" lIns="0" tIns="0" rIns="0" bIns="0" rtlCol="0">
            <a:noAutofit/>
          </a:bodyPr>
          <a:lstStyle/>
          <a:p>
            <a:pPr marL="17859">
              <a:lnSpc>
                <a:spcPts val="352"/>
              </a:lnSpc>
              <a:spcBef>
                <a:spcPts val="6"/>
              </a:spcBef>
            </a:pPr>
            <a:endParaRPr sz="352">
              <a:solidFill>
                <a:prstClr val="black"/>
              </a:solidFill>
            </a:endParaRPr>
          </a:p>
        </p:txBody>
      </p:sp>
      <p:sp>
        <p:nvSpPr>
          <p:cNvPr id="4" name="object 4"/>
          <p:cNvSpPr txBox="1"/>
          <p:nvPr/>
        </p:nvSpPr>
        <p:spPr>
          <a:xfrm>
            <a:off x="5261610" y="6302659"/>
            <a:ext cx="5162716" cy="45519"/>
          </a:xfrm>
          <a:prstGeom prst="rect">
            <a:avLst/>
          </a:prstGeom>
        </p:spPr>
        <p:txBody>
          <a:bodyPr wrap="square" lIns="0" tIns="0" rIns="0" bIns="0" rtlCol="0">
            <a:noAutofit/>
          </a:bodyPr>
          <a:lstStyle/>
          <a:p>
            <a:pPr marL="17859">
              <a:lnSpc>
                <a:spcPts val="352"/>
              </a:lnSpc>
              <a:spcBef>
                <a:spcPts val="6"/>
              </a:spcBef>
            </a:pPr>
            <a:endParaRPr sz="352">
              <a:solidFill>
                <a:prstClr val="black"/>
              </a:solidFill>
            </a:endParaRPr>
          </a:p>
        </p:txBody>
      </p:sp>
      <p:sp>
        <p:nvSpPr>
          <p:cNvPr id="3" name="object 3"/>
          <p:cNvSpPr txBox="1"/>
          <p:nvPr/>
        </p:nvSpPr>
        <p:spPr>
          <a:xfrm>
            <a:off x="10424328" y="6302659"/>
            <a:ext cx="238547" cy="363925"/>
          </a:xfrm>
          <a:prstGeom prst="rect">
            <a:avLst/>
          </a:prstGeom>
        </p:spPr>
        <p:txBody>
          <a:bodyPr wrap="square" lIns="0" tIns="0" rIns="0" bIns="0" rtlCol="0">
            <a:noAutofit/>
          </a:bodyPr>
          <a:lstStyle/>
          <a:p>
            <a:pPr marL="17859">
              <a:lnSpc>
                <a:spcPts val="703"/>
              </a:lnSpc>
            </a:pPr>
            <a:endParaRPr sz="703">
              <a:solidFill>
                <a:prstClr val="black"/>
              </a:solidFill>
            </a:endParaRPr>
          </a:p>
        </p:txBody>
      </p:sp>
      <p:sp>
        <p:nvSpPr>
          <p:cNvPr id="2" name="object 2"/>
          <p:cNvSpPr txBox="1"/>
          <p:nvPr/>
        </p:nvSpPr>
        <p:spPr>
          <a:xfrm>
            <a:off x="1725508" y="6348178"/>
            <a:ext cx="8698819" cy="318405"/>
          </a:xfrm>
          <a:prstGeom prst="rect">
            <a:avLst/>
          </a:prstGeom>
        </p:spPr>
        <p:txBody>
          <a:bodyPr wrap="square" lIns="0" tIns="0" rIns="0" bIns="0" rtlCol="0">
            <a:noAutofit/>
          </a:bodyPr>
          <a:lstStyle/>
          <a:p>
            <a:pPr marL="17859">
              <a:lnSpc>
                <a:spcPts val="703"/>
              </a:lnSpc>
            </a:pPr>
            <a:endParaRPr sz="703">
              <a:solidFill>
                <a:prstClr val="black"/>
              </a:solidFill>
            </a:endParaRPr>
          </a:p>
        </p:txBody>
      </p:sp>
    </p:spTree>
    <p:extLst>
      <p:ext uri="{BB962C8B-B14F-4D97-AF65-F5344CB8AC3E}">
        <p14:creationId xmlns:p14="http://schemas.microsoft.com/office/powerpoint/2010/main" val="246975905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object 36"/>
          <p:cNvSpPr/>
          <p:nvPr/>
        </p:nvSpPr>
        <p:spPr>
          <a:xfrm>
            <a:off x="1470684" y="3392471"/>
            <a:ext cx="9197606" cy="3631055"/>
          </a:xfrm>
          <a:prstGeom prst="rect">
            <a:avLst/>
          </a:prstGeom>
          <a:blipFill>
            <a:blip r:embed="rId2" cstate="print"/>
            <a:stretch>
              <a:fillRect/>
            </a:stretch>
          </a:blipFill>
        </p:spPr>
        <p:txBody>
          <a:bodyPr wrap="square" lIns="0" tIns="0" rIns="0" bIns="0" rtlCol="0">
            <a:noAutofit/>
          </a:bodyPr>
          <a:lstStyle/>
          <a:p>
            <a:endParaRPr sz="1266">
              <a:solidFill>
                <a:prstClr val="black"/>
              </a:solidFill>
            </a:endParaRPr>
          </a:p>
        </p:txBody>
      </p:sp>
      <p:sp>
        <p:nvSpPr>
          <p:cNvPr id="38" name="object 38"/>
          <p:cNvSpPr/>
          <p:nvPr/>
        </p:nvSpPr>
        <p:spPr>
          <a:xfrm>
            <a:off x="1524001" y="6348178"/>
            <a:ext cx="9138061" cy="290759"/>
          </a:xfrm>
          <a:custGeom>
            <a:avLst/>
            <a:gdLst/>
            <a:ahLst/>
            <a:cxnLst/>
            <a:rect l="l" t="t" r="r" b="b"/>
            <a:pathLst>
              <a:path w="12996354" h="413524">
                <a:moveTo>
                  <a:pt x="0" y="413524"/>
                </a:moveTo>
                <a:lnTo>
                  <a:pt x="12996354" y="413524"/>
                </a:lnTo>
                <a:lnTo>
                  <a:pt x="12996354" y="0"/>
                </a:lnTo>
                <a:lnTo>
                  <a:pt x="0" y="0"/>
                </a:lnTo>
                <a:lnTo>
                  <a:pt x="0" y="413524"/>
                </a:lnTo>
                <a:close/>
              </a:path>
            </a:pathLst>
          </a:custGeom>
          <a:solidFill>
            <a:srgbClr val="363435"/>
          </a:solidFill>
        </p:spPr>
        <p:txBody>
          <a:bodyPr wrap="square" lIns="0" tIns="0" rIns="0" bIns="0" rtlCol="0">
            <a:noAutofit/>
          </a:bodyPr>
          <a:lstStyle/>
          <a:p>
            <a:endParaRPr sz="1266">
              <a:solidFill>
                <a:prstClr val="black"/>
              </a:solidFill>
            </a:endParaRPr>
          </a:p>
        </p:txBody>
      </p:sp>
      <p:sp>
        <p:nvSpPr>
          <p:cNvPr id="39" name="object 39"/>
          <p:cNvSpPr/>
          <p:nvPr/>
        </p:nvSpPr>
        <p:spPr>
          <a:xfrm>
            <a:off x="1524001" y="6787536"/>
            <a:ext cx="9138061" cy="70464"/>
          </a:xfrm>
          <a:custGeom>
            <a:avLst/>
            <a:gdLst/>
            <a:ahLst/>
            <a:cxnLst/>
            <a:rect l="l" t="t" r="r" b="b"/>
            <a:pathLst>
              <a:path w="12996354" h="100215">
                <a:moveTo>
                  <a:pt x="0" y="100215"/>
                </a:moveTo>
                <a:lnTo>
                  <a:pt x="12996354" y="100215"/>
                </a:lnTo>
                <a:lnTo>
                  <a:pt x="12996354" y="0"/>
                </a:lnTo>
                <a:lnTo>
                  <a:pt x="0" y="0"/>
                </a:lnTo>
                <a:lnTo>
                  <a:pt x="0" y="100215"/>
                </a:lnTo>
                <a:close/>
              </a:path>
            </a:pathLst>
          </a:custGeom>
          <a:solidFill>
            <a:srgbClr val="363435"/>
          </a:solidFill>
        </p:spPr>
        <p:txBody>
          <a:bodyPr wrap="square" lIns="0" tIns="0" rIns="0" bIns="0" rtlCol="0">
            <a:noAutofit/>
          </a:bodyPr>
          <a:lstStyle/>
          <a:p>
            <a:endParaRPr sz="1266">
              <a:solidFill>
                <a:prstClr val="black"/>
              </a:solidFill>
            </a:endParaRPr>
          </a:p>
        </p:txBody>
      </p:sp>
      <p:sp>
        <p:nvSpPr>
          <p:cNvPr id="40" name="object 40"/>
          <p:cNvSpPr/>
          <p:nvPr/>
        </p:nvSpPr>
        <p:spPr>
          <a:xfrm>
            <a:off x="1524001" y="6638937"/>
            <a:ext cx="9138061" cy="148598"/>
          </a:xfrm>
          <a:custGeom>
            <a:avLst/>
            <a:gdLst/>
            <a:ahLst/>
            <a:cxnLst/>
            <a:rect l="l" t="t" r="r" b="b"/>
            <a:pathLst>
              <a:path w="12996354" h="211340">
                <a:moveTo>
                  <a:pt x="0" y="211340"/>
                </a:moveTo>
                <a:lnTo>
                  <a:pt x="12996354" y="211340"/>
                </a:lnTo>
                <a:lnTo>
                  <a:pt x="12996354" y="0"/>
                </a:lnTo>
                <a:lnTo>
                  <a:pt x="0" y="0"/>
                </a:lnTo>
                <a:lnTo>
                  <a:pt x="0" y="211340"/>
                </a:lnTo>
                <a:close/>
              </a:path>
            </a:pathLst>
          </a:custGeom>
          <a:solidFill>
            <a:srgbClr val="EC3237"/>
          </a:solidFill>
        </p:spPr>
        <p:txBody>
          <a:bodyPr wrap="square" lIns="0" tIns="0" rIns="0" bIns="0" rtlCol="0">
            <a:noAutofit/>
          </a:bodyPr>
          <a:lstStyle/>
          <a:p>
            <a:endParaRPr sz="1266">
              <a:solidFill>
                <a:prstClr val="black"/>
              </a:solidFill>
            </a:endParaRPr>
          </a:p>
        </p:txBody>
      </p:sp>
      <p:sp>
        <p:nvSpPr>
          <p:cNvPr id="41" name="object 41"/>
          <p:cNvSpPr/>
          <p:nvPr/>
        </p:nvSpPr>
        <p:spPr>
          <a:xfrm>
            <a:off x="1524001" y="6302658"/>
            <a:ext cx="9139803" cy="0"/>
          </a:xfrm>
          <a:custGeom>
            <a:avLst/>
            <a:gdLst/>
            <a:ahLst/>
            <a:cxnLst/>
            <a:rect l="l" t="t" r="r" b="b"/>
            <a:pathLst>
              <a:path w="12998831">
                <a:moveTo>
                  <a:pt x="0" y="0"/>
                </a:moveTo>
                <a:lnTo>
                  <a:pt x="12998831" y="0"/>
                </a:lnTo>
              </a:path>
            </a:pathLst>
          </a:custGeom>
          <a:ln w="47637">
            <a:solidFill>
              <a:srgbClr val="EC3237"/>
            </a:solidFill>
          </a:ln>
        </p:spPr>
        <p:txBody>
          <a:bodyPr wrap="square" lIns="0" tIns="0" rIns="0" bIns="0" rtlCol="0">
            <a:noAutofit/>
          </a:bodyPr>
          <a:lstStyle/>
          <a:p>
            <a:endParaRPr sz="1266">
              <a:solidFill>
                <a:prstClr val="black"/>
              </a:solidFill>
            </a:endParaRPr>
          </a:p>
        </p:txBody>
      </p:sp>
      <p:sp>
        <p:nvSpPr>
          <p:cNvPr id="42" name="object 42"/>
          <p:cNvSpPr/>
          <p:nvPr/>
        </p:nvSpPr>
        <p:spPr>
          <a:xfrm>
            <a:off x="6521874" y="6243930"/>
            <a:ext cx="0" cy="0"/>
          </a:xfrm>
          <a:custGeom>
            <a:avLst/>
            <a:gdLst/>
            <a:ahLst/>
            <a:cxnLst/>
            <a:rect l="l" t="t" r="r" b="b"/>
            <a:pathLst>
              <a:path>
                <a:moveTo>
                  <a:pt x="0" y="0"/>
                </a:moveTo>
                <a:lnTo>
                  <a:pt x="0" y="0"/>
                </a:lnTo>
              </a:path>
            </a:pathLst>
          </a:custGeom>
          <a:ln w="1270">
            <a:solidFill>
              <a:srgbClr val="282828"/>
            </a:solidFill>
          </a:ln>
        </p:spPr>
        <p:txBody>
          <a:bodyPr wrap="square" lIns="0" tIns="0" rIns="0" bIns="0" rtlCol="0">
            <a:noAutofit/>
          </a:bodyPr>
          <a:lstStyle/>
          <a:p>
            <a:endParaRPr sz="1266">
              <a:solidFill>
                <a:prstClr val="black"/>
              </a:solidFill>
            </a:endParaRPr>
          </a:p>
        </p:txBody>
      </p:sp>
      <p:sp>
        <p:nvSpPr>
          <p:cNvPr id="43" name="object 43"/>
          <p:cNvSpPr/>
          <p:nvPr/>
        </p:nvSpPr>
        <p:spPr>
          <a:xfrm>
            <a:off x="6522515" y="6156509"/>
            <a:ext cx="931464" cy="87868"/>
          </a:xfrm>
          <a:custGeom>
            <a:avLst/>
            <a:gdLst/>
            <a:ahLst/>
            <a:cxnLst/>
            <a:rect l="l" t="t" r="r" b="b"/>
            <a:pathLst>
              <a:path w="1324749" h="124968">
                <a:moveTo>
                  <a:pt x="0" y="117208"/>
                </a:moveTo>
                <a:lnTo>
                  <a:pt x="2057" y="124967"/>
                </a:lnTo>
                <a:lnTo>
                  <a:pt x="1324749" y="124967"/>
                </a:lnTo>
                <a:lnTo>
                  <a:pt x="1324749" y="0"/>
                </a:lnTo>
                <a:lnTo>
                  <a:pt x="33667" y="0"/>
                </a:lnTo>
                <a:lnTo>
                  <a:pt x="0" y="117208"/>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44" name="object 44"/>
          <p:cNvSpPr/>
          <p:nvPr/>
        </p:nvSpPr>
        <p:spPr>
          <a:xfrm>
            <a:off x="6522515" y="6156509"/>
            <a:ext cx="931464" cy="87868"/>
          </a:xfrm>
          <a:custGeom>
            <a:avLst/>
            <a:gdLst/>
            <a:ahLst/>
            <a:cxnLst/>
            <a:rect l="l" t="t" r="r" b="b"/>
            <a:pathLst>
              <a:path w="1324749" h="124968">
                <a:moveTo>
                  <a:pt x="0" y="117208"/>
                </a:moveTo>
                <a:lnTo>
                  <a:pt x="2057" y="124967"/>
                </a:lnTo>
                <a:lnTo>
                  <a:pt x="1324749" y="124967"/>
                </a:lnTo>
                <a:lnTo>
                  <a:pt x="1324749" y="0"/>
                </a:lnTo>
                <a:lnTo>
                  <a:pt x="33667" y="0"/>
                </a:lnTo>
                <a:lnTo>
                  <a:pt x="0" y="117208"/>
                </a:lnTo>
                <a:close/>
              </a:path>
            </a:pathLst>
          </a:custGeom>
          <a:ln w="927">
            <a:solidFill>
              <a:srgbClr val="96989B"/>
            </a:solidFill>
          </a:ln>
        </p:spPr>
        <p:txBody>
          <a:bodyPr wrap="square" lIns="0" tIns="0" rIns="0" bIns="0" rtlCol="0">
            <a:noAutofit/>
          </a:bodyPr>
          <a:lstStyle/>
          <a:p>
            <a:endParaRPr sz="1266">
              <a:solidFill>
                <a:prstClr val="black"/>
              </a:solidFill>
            </a:endParaRPr>
          </a:p>
        </p:txBody>
      </p:sp>
      <p:sp>
        <p:nvSpPr>
          <p:cNvPr id="45" name="object 45"/>
          <p:cNvSpPr/>
          <p:nvPr/>
        </p:nvSpPr>
        <p:spPr>
          <a:xfrm>
            <a:off x="6756458" y="6162136"/>
            <a:ext cx="61329" cy="82108"/>
          </a:xfrm>
          <a:custGeom>
            <a:avLst/>
            <a:gdLst/>
            <a:ahLst/>
            <a:cxnLst/>
            <a:rect l="l" t="t" r="r" b="b"/>
            <a:pathLst>
              <a:path w="87223" h="116776">
                <a:moveTo>
                  <a:pt x="0" y="116776"/>
                </a:moveTo>
                <a:lnTo>
                  <a:pt x="87223" y="116776"/>
                </a:lnTo>
                <a:lnTo>
                  <a:pt x="87223" y="0"/>
                </a:lnTo>
                <a:lnTo>
                  <a:pt x="0" y="0"/>
                </a:lnTo>
                <a:lnTo>
                  <a:pt x="0" y="116776"/>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46" name="object 46"/>
          <p:cNvSpPr/>
          <p:nvPr/>
        </p:nvSpPr>
        <p:spPr>
          <a:xfrm>
            <a:off x="6792734" y="6181876"/>
            <a:ext cx="17573" cy="33057"/>
          </a:xfrm>
          <a:custGeom>
            <a:avLst/>
            <a:gdLst/>
            <a:ahLst/>
            <a:cxnLst/>
            <a:rect l="l" t="t" r="r" b="b"/>
            <a:pathLst>
              <a:path w="24993" h="47015">
                <a:moveTo>
                  <a:pt x="0" y="42735"/>
                </a:moveTo>
                <a:lnTo>
                  <a:pt x="1943" y="47015"/>
                </a:lnTo>
                <a:lnTo>
                  <a:pt x="20726" y="47015"/>
                </a:lnTo>
                <a:lnTo>
                  <a:pt x="24993" y="45110"/>
                </a:lnTo>
                <a:lnTo>
                  <a:pt x="24993" y="4292"/>
                </a:lnTo>
                <a:lnTo>
                  <a:pt x="23075" y="0"/>
                </a:lnTo>
                <a:lnTo>
                  <a:pt x="4305" y="0"/>
                </a:lnTo>
                <a:lnTo>
                  <a:pt x="0" y="1943"/>
                </a:lnTo>
                <a:lnTo>
                  <a:pt x="0"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47" name="object 47"/>
          <p:cNvSpPr/>
          <p:nvPr/>
        </p:nvSpPr>
        <p:spPr>
          <a:xfrm>
            <a:off x="6822062" y="6181876"/>
            <a:ext cx="142919" cy="33057"/>
          </a:xfrm>
          <a:custGeom>
            <a:avLst/>
            <a:gdLst/>
            <a:ahLst/>
            <a:cxnLst/>
            <a:rect l="l" t="t" r="r" b="b"/>
            <a:pathLst>
              <a:path w="203263" h="47015">
                <a:moveTo>
                  <a:pt x="0" y="42735"/>
                </a:moveTo>
                <a:lnTo>
                  <a:pt x="1943" y="47015"/>
                </a:lnTo>
                <a:lnTo>
                  <a:pt x="198932" y="47015"/>
                </a:lnTo>
                <a:lnTo>
                  <a:pt x="203263" y="45110"/>
                </a:lnTo>
                <a:lnTo>
                  <a:pt x="203263" y="4292"/>
                </a:lnTo>
                <a:lnTo>
                  <a:pt x="201320" y="0"/>
                </a:lnTo>
                <a:lnTo>
                  <a:pt x="4279" y="0"/>
                </a:lnTo>
                <a:lnTo>
                  <a:pt x="0" y="1943"/>
                </a:lnTo>
                <a:lnTo>
                  <a:pt x="0"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48" name="object 48"/>
          <p:cNvSpPr/>
          <p:nvPr/>
        </p:nvSpPr>
        <p:spPr>
          <a:xfrm>
            <a:off x="7036738" y="6181876"/>
            <a:ext cx="142910" cy="33057"/>
          </a:xfrm>
          <a:custGeom>
            <a:avLst/>
            <a:gdLst/>
            <a:ahLst/>
            <a:cxnLst/>
            <a:rect l="l" t="t" r="r" b="b"/>
            <a:pathLst>
              <a:path w="203250" h="47015">
                <a:moveTo>
                  <a:pt x="0" y="42735"/>
                </a:moveTo>
                <a:lnTo>
                  <a:pt x="1905" y="47015"/>
                </a:lnTo>
                <a:lnTo>
                  <a:pt x="198932" y="47015"/>
                </a:lnTo>
                <a:lnTo>
                  <a:pt x="203250" y="45110"/>
                </a:lnTo>
                <a:lnTo>
                  <a:pt x="203250" y="4292"/>
                </a:lnTo>
                <a:lnTo>
                  <a:pt x="201333" y="0"/>
                </a:lnTo>
                <a:lnTo>
                  <a:pt x="4267" y="0"/>
                </a:lnTo>
                <a:lnTo>
                  <a:pt x="0" y="1943"/>
                </a:lnTo>
                <a:lnTo>
                  <a:pt x="0"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49" name="object 49"/>
          <p:cNvSpPr/>
          <p:nvPr/>
        </p:nvSpPr>
        <p:spPr>
          <a:xfrm>
            <a:off x="7250982" y="6181876"/>
            <a:ext cx="188461" cy="33057"/>
          </a:xfrm>
          <a:custGeom>
            <a:avLst/>
            <a:gdLst/>
            <a:ahLst/>
            <a:cxnLst/>
            <a:rect l="l" t="t" r="r" b="b"/>
            <a:pathLst>
              <a:path w="268033" h="47015">
                <a:moveTo>
                  <a:pt x="0" y="42735"/>
                </a:moveTo>
                <a:lnTo>
                  <a:pt x="1930" y="47015"/>
                </a:lnTo>
                <a:lnTo>
                  <a:pt x="263728" y="47015"/>
                </a:lnTo>
                <a:lnTo>
                  <a:pt x="268033" y="45110"/>
                </a:lnTo>
                <a:lnTo>
                  <a:pt x="268033" y="4292"/>
                </a:lnTo>
                <a:lnTo>
                  <a:pt x="266077" y="0"/>
                </a:lnTo>
                <a:lnTo>
                  <a:pt x="4305" y="0"/>
                </a:lnTo>
                <a:lnTo>
                  <a:pt x="0" y="1943"/>
                </a:lnTo>
                <a:lnTo>
                  <a:pt x="0"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50" name="object 50"/>
          <p:cNvSpPr/>
          <p:nvPr/>
        </p:nvSpPr>
        <p:spPr>
          <a:xfrm>
            <a:off x="6763390" y="6181876"/>
            <a:ext cx="17600" cy="33057"/>
          </a:xfrm>
          <a:custGeom>
            <a:avLst/>
            <a:gdLst/>
            <a:ahLst/>
            <a:cxnLst/>
            <a:rect l="l" t="t" r="r" b="b"/>
            <a:pathLst>
              <a:path w="25031" h="47015">
                <a:moveTo>
                  <a:pt x="0" y="42735"/>
                </a:moveTo>
                <a:lnTo>
                  <a:pt x="1930" y="47015"/>
                </a:lnTo>
                <a:lnTo>
                  <a:pt x="20739" y="47015"/>
                </a:lnTo>
                <a:lnTo>
                  <a:pt x="25031" y="45110"/>
                </a:lnTo>
                <a:lnTo>
                  <a:pt x="25031" y="4292"/>
                </a:lnTo>
                <a:lnTo>
                  <a:pt x="23113" y="0"/>
                </a:lnTo>
                <a:lnTo>
                  <a:pt x="4318" y="0"/>
                </a:lnTo>
                <a:lnTo>
                  <a:pt x="0" y="1943"/>
                </a:lnTo>
                <a:lnTo>
                  <a:pt x="0"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51" name="object 51"/>
          <p:cNvSpPr/>
          <p:nvPr/>
        </p:nvSpPr>
        <p:spPr>
          <a:xfrm>
            <a:off x="6970860" y="6162136"/>
            <a:ext cx="61311" cy="82108"/>
          </a:xfrm>
          <a:custGeom>
            <a:avLst/>
            <a:gdLst/>
            <a:ahLst/>
            <a:cxnLst/>
            <a:rect l="l" t="t" r="r" b="b"/>
            <a:pathLst>
              <a:path w="87198" h="116776">
                <a:moveTo>
                  <a:pt x="0" y="116776"/>
                </a:moveTo>
                <a:lnTo>
                  <a:pt x="87198" y="116776"/>
                </a:lnTo>
                <a:lnTo>
                  <a:pt x="87198" y="0"/>
                </a:lnTo>
                <a:lnTo>
                  <a:pt x="0" y="0"/>
                </a:lnTo>
                <a:lnTo>
                  <a:pt x="0" y="116776"/>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52" name="object 52"/>
          <p:cNvSpPr/>
          <p:nvPr/>
        </p:nvSpPr>
        <p:spPr>
          <a:xfrm>
            <a:off x="7007109" y="6181876"/>
            <a:ext cx="17591" cy="33057"/>
          </a:xfrm>
          <a:custGeom>
            <a:avLst/>
            <a:gdLst/>
            <a:ahLst/>
            <a:cxnLst/>
            <a:rect l="l" t="t" r="r" b="b"/>
            <a:pathLst>
              <a:path w="25019" h="47015">
                <a:moveTo>
                  <a:pt x="0" y="42735"/>
                </a:moveTo>
                <a:lnTo>
                  <a:pt x="1930" y="47015"/>
                </a:lnTo>
                <a:lnTo>
                  <a:pt x="20739" y="47015"/>
                </a:lnTo>
                <a:lnTo>
                  <a:pt x="25019" y="45110"/>
                </a:lnTo>
                <a:lnTo>
                  <a:pt x="25019" y="4292"/>
                </a:lnTo>
                <a:lnTo>
                  <a:pt x="23075" y="0"/>
                </a:lnTo>
                <a:lnTo>
                  <a:pt x="4318" y="0"/>
                </a:lnTo>
                <a:lnTo>
                  <a:pt x="0" y="1943"/>
                </a:lnTo>
                <a:lnTo>
                  <a:pt x="0"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53" name="object 53"/>
          <p:cNvSpPr/>
          <p:nvPr/>
        </p:nvSpPr>
        <p:spPr>
          <a:xfrm>
            <a:off x="6977772" y="6181876"/>
            <a:ext cx="17600" cy="33057"/>
          </a:xfrm>
          <a:custGeom>
            <a:avLst/>
            <a:gdLst/>
            <a:ahLst/>
            <a:cxnLst/>
            <a:rect l="l" t="t" r="r" b="b"/>
            <a:pathLst>
              <a:path w="25031" h="47015">
                <a:moveTo>
                  <a:pt x="0" y="42735"/>
                </a:moveTo>
                <a:lnTo>
                  <a:pt x="1930" y="47015"/>
                </a:lnTo>
                <a:lnTo>
                  <a:pt x="20739" y="47015"/>
                </a:lnTo>
                <a:lnTo>
                  <a:pt x="25031" y="45110"/>
                </a:lnTo>
                <a:lnTo>
                  <a:pt x="25031" y="4292"/>
                </a:lnTo>
                <a:lnTo>
                  <a:pt x="23088" y="0"/>
                </a:lnTo>
                <a:lnTo>
                  <a:pt x="4318" y="0"/>
                </a:lnTo>
                <a:lnTo>
                  <a:pt x="0" y="1943"/>
                </a:lnTo>
                <a:lnTo>
                  <a:pt x="0"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54" name="object 54"/>
          <p:cNvSpPr/>
          <p:nvPr/>
        </p:nvSpPr>
        <p:spPr>
          <a:xfrm>
            <a:off x="7185583" y="6164262"/>
            <a:ext cx="61329" cy="79983"/>
          </a:xfrm>
          <a:custGeom>
            <a:avLst/>
            <a:gdLst/>
            <a:ahLst/>
            <a:cxnLst/>
            <a:rect l="l" t="t" r="r" b="b"/>
            <a:pathLst>
              <a:path w="87223" h="113753">
                <a:moveTo>
                  <a:pt x="0" y="113753"/>
                </a:moveTo>
                <a:lnTo>
                  <a:pt x="87223" y="113753"/>
                </a:lnTo>
                <a:lnTo>
                  <a:pt x="87223" y="0"/>
                </a:lnTo>
                <a:lnTo>
                  <a:pt x="0" y="0"/>
                </a:lnTo>
                <a:lnTo>
                  <a:pt x="0" y="113753"/>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55" name="object 55"/>
          <p:cNvSpPr/>
          <p:nvPr/>
        </p:nvSpPr>
        <p:spPr>
          <a:xfrm>
            <a:off x="7221856" y="6181876"/>
            <a:ext cx="17564" cy="33057"/>
          </a:xfrm>
          <a:custGeom>
            <a:avLst/>
            <a:gdLst/>
            <a:ahLst/>
            <a:cxnLst/>
            <a:rect l="l" t="t" r="r" b="b"/>
            <a:pathLst>
              <a:path w="24980" h="47015">
                <a:moveTo>
                  <a:pt x="0" y="42735"/>
                </a:moveTo>
                <a:lnTo>
                  <a:pt x="1892" y="47015"/>
                </a:lnTo>
                <a:lnTo>
                  <a:pt x="20688" y="47015"/>
                </a:lnTo>
                <a:lnTo>
                  <a:pt x="24980" y="45110"/>
                </a:lnTo>
                <a:lnTo>
                  <a:pt x="24980" y="4292"/>
                </a:lnTo>
                <a:lnTo>
                  <a:pt x="23037" y="0"/>
                </a:lnTo>
                <a:lnTo>
                  <a:pt x="4267" y="0"/>
                </a:lnTo>
                <a:lnTo>
                  <a:pt x="0" y="1943"/>
                </a:lnTo>
                <a:lnTo>
                  <a:pt x="0"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56" name="object 56"/>
          <p:cNvSpPr/>
          <p:nvPr/>
        </p:nvSpPr>
        <p:spPr>
          <a:xfrm>
            <a:off x="7192512" y="6181876"/>
            <a:ext cx="17591" cy="33057"/>
          </a:xfrm>
          <a:custGeom>
            <a:avLst/>
            <a:gdLst/>
            <a:ahLst/>
            <a:cxnLst/>
            <a:rect l="l" t="t" r="r" b="b"/>
            <a:pathLst>
              <a:path w="25019" h="47015">
                <a:moveTo>
                  <a:pt x="0" y="42735"/>
                </a:moveTo>
                <a:lnTo>
                  <a:pt x="1917" y="47015"/>
                </a:lnTo>
                <a:lnTo>
                  <a:pt x="20751" y="47015"/>
                </a:lnTo>
                <a:lnTo>
                  <a:pt x="25019" y="45110"/>
                </a:lnTo>
                <a:lnTo>
                  <a:pt x="25019" y="4292"/>
                </a:lnTo>
                <a:lnTo>
                  <a:pt x="23101" y="0"/>
                </a:lnTo>
                <a:lnTo>
                  <a:pt x="4279" y="0"/>
                </a:lnTo>
                <a:lnTo>
                  <a:pt x="0" y="1943"/>
                </a:lnTo>
                <a:lnTo>
                  <a:pt x="0"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57" name="object 57"/>
          <p:cNvSpPr/>
          <p:nvPr/>
        </p:nvSpPr>
        <p:spPr>
          <a:xfrm>
            <a:off x="6521557" y="6166832"/>
            <a:ext cx="932491" cy="77411"/>
          </a:xfrm>
          <a:custGeom>
            <a:avLst/>
            <a:gdLst/>
            <a:ahLst/>
            <a:cxnLst/>
            <a:rect l="l" t="t" r="r" b="b"/>
            <a:pathLst>
              <a:path w="1326210" h="110096">
                <a:moveTo>
                  <a:pt x="749" y="110096"/>
                </a:moveTo>
                <a:lnTo>
                  <a:pt x="117182" y="109740"/>
                </a:lnTo>
                <a:lnTo>
                  <a:pt x="215785" y="35788"/>
                </a:lnTo>
                <a:lnTo>
                  <a:pt x="299961" y="6769"/>
                </a:lnTo>
                <a:lnTo>
                  <a:pt x="1326210" y="6769"/>
                </a:lnTo>
                <a:lnTo>
                  <a:pt x="1326210" y="0"/>
                </a:lnTo>
                <a:lnTo>
                  <a:pt x="579803" y="130"/>
                </a:lnTo>
                <a:lnTo>
                  <a:pt x="277571" y="0"/>
                </a:lnTo>
                <a:lnTo>
                  <a:pt x="263183" y="1280"/>
                </a:lnTo>
                <a:lnTo>
                  <a:pt x="250917" y="2748"/>
                </a:lnTo>
                <a:lnTo>
                  <a:pt x="236459" y="4599"/>
                </a:lnTo>
                <a:lnTo>
                  <a:pt x="220699" y="6704"/>
                </a:lnTo>
                <a:lnTo>
                  <a:pt x="204530" y="8937"/>
                </a:lnTo>
                <a:lnTo>
                  <a:pt x="188841" y="11170"/>
                </a:lnTo>
                <a:lnTo>
                  <a:pt x="174526" y="13276"/>
                </a:lnTo>
                <a:lnTo>
                  <a:pt x="162474" y="15126"/>
                </a:lnTo>
                <a:lnTo>
                  <a:pt x="152725" y="17409"/>
                </a:lnTo>
                <a:lnTo>
                  <a:pt x="132072" y="25226"/>
                </a:lnTo>
                <a:lnTo>
                  <a:pt x="117215" y="30951"/>
                </a:lnTo>
                <a:lnTo>
                  <a:pt x="100619" y="37382"/>
                </a:lnTo>
                <a:lnTo>
                  <a:pt x="83243" y="44140"/>
                </a:lnTo>
                <a:lnTo>
                  <a:pt x="66047" y="50844"/>
                </a:lnTo>
                <a:lnTo>
                  <a:pt x="49991" y="57115"/>
                </a:lnTo>
                <a:lnTo>
                  <a:pt x="36035" y="62573"/>
                </a:lnTo>
                <a:lnTo>
                  <a:pt x="25139" y="66840"/>
                </a:lnTo>
                <a:lnTo>
                  <a:pt x="16294" y="70307"/>
                </a:lnTo>
                <a:lnTo>
                  <a:pt x="3165" y="79415"/>
                </a:lnTo>
                <a:lnTo>
                  <a:pt x="64" y="89397"/>
                </a:lnTo>
                <a:lnTo>
                  <a:pt x="0" y="105206"/>
                </a:lnTo>
                <a:lnTo>
                  <a:pt x="749" y="110096"/>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58" name="object 58"/>
          <p:cNvSpPr/>
          <p:nvPr/>
        </p:nvSpPr>
        <p:spPr>
          <a:xfrm>
            <a:off x="6546611" y="6187335"/>
            <a:ext cx="10135" cy="0"/>
          </a:xfrm>
          <a:custGeom>
            <a:avLst/>
            <a:gdLst/>
            <a:ahLst/>
            <a:cxnLst/>
            <a:rect l="l" t="t" r="r" b="b"/>
            <a:pathLst>
              <a:path w="14414">
                <a:moveTo>
                  <a:pt x="0" y="0"/>
                </a:moveTo>
                <a:lnTo>
                  <a:pt x="14414" y="0"/>
                </a:lnTo>
              </a:path>
            </a:pathLst>
          </a:custGeom>
          <a:ln w="15290">
            <a:solidFill>
              <a:srgbClr val="373435"/>
            </a:solidFill>
          </a:ln>
        </p:spPr>
        <p:txBody>
          <a:bodyPr wrap="square" lIns="0" tIns="0" rIns="0" bIns="0" rtlCol="0">
            <a:noAutofit/>
          </a:bodyPr>
          <a:lstStyle/>
          <a:p>
            <a:endParaRPr sz="1266">
              <a:solidFill>
                <a:prstClr val="black"/>
              </a:solidFill>
            </a:endParaRPr>
          </a:p>
        </p:txBody>
      </p:sp>
      <p:sp>
        <p:nvSpPr>
          <p:cNvPr id="59" name="object 59"/>
          <p:cNvSpPr/>
          <p:nvPr/>
        </p:nvSpPr>
        <p:spPr>
          <a:xfrm>
            <a:off x="6824815" y="6222242"/>
            <a:ext cx="15886" cy="15109"/>
          </a:xfrm>
          <a:custGeom>
            <a:avLst/>
            <a:gdLst/>
            <a:ahLst/>
            <a:cxnLst/>
            <a:rect l="l" t="t" r="r" b="b"/>
            <a:pathLst>
              <a:path w="22593" h="21488">
                <a:moveTo>
                  <a:pt x="889" y="14109"/>
                </a:moveTo>
                <a:lnTo>
                  <a:pt x="1460" y="16002"/>
                </a:lnTo>
                <a:lnTo>
                  <a:pt x="4457" y="21488"/>
                </a:lnTo>
                <a:lnTo>
                  <a:pt x="16281" y="21488"/>
                </a:lnTo>
                <a:lnTo>
                  <a:pt x="19608" y="18097"/>
                </a:lnTo>
                <a:lnTo>
                  <a:pt x="20929" y="15201"/>
                </a:lnTo>
                <a:lnTo>
                  <a:pt x="22593" y="11455"/>
                </a:lnTo>
                <a:lnTo>
                  <a:pt x="21602" y="8140"/>
                </a:lnTo>
                <a:lnTo>
                  <a:pt x="5651" y="8140"/>
                </a:lnTo>
                <a:lnTo>
                  <a:pt x="7213" y="4699"/>
                </a:lnTo>
                <a:lnTo>
                  <a:pt x="14465" y="4699"/>
                </a:lnTo>
                <a:lnTo>
                  <a:pt x="15951" y="6985"/>
                </a:lnTo>
                <a:lnTo>
                  <a:pt x="21221" y="6985"/>
                </a:lnTo>
                <a:lnTo>
                  <a:pt x="18859" y="0"/>
                </a:lnTo>
                <a:lnTo>
                  <a:pt x="5257" y="0"/>
                </a:lnTo>
                <a:lnTo>
                  <a:pt x="1816" y="4368"/>
                </a:lnTo>
                <a:lnTo>
                  <a:pt x="863" y="7416"/>
                </a:lnTo>
                <a:lnTo>
                  <a:pt x="0" y="10248"/>
                </a:lnTo>
                <a:lnTo>
                  <a:pt x="558" y="12903"/>
                </a:lnTo>
                <a:lnTo>
                  <a:pt x="16789" y="12903"/>
                </a:lnTo>
                <a:lnTo>
                  <a:pt x="15481" y="16802"/>
                </a:lnTo>
                <a:lnTo>
                  <a:pt x="7785" y="16802"/>
                </a:lnTo>
                <a:lnTo>
                  <a:pt x="6146" y="14109"/>
                </a:lnTo>
                <a:lnTo>
                  <a:pt x="889" y="14109"/>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60" name="object 60"/>
          <p:cNvSpPr/>
          <p:nvPr/>
        </p:nvSpPr>
        <p:spPr>
          <a:xfrm>
            <a:off x="7038841" y="6222242"/>
            <a:ext cx="15895" cy="15109"/>
          </a:xfrm>
          <a:custGeom>
            <a:avLst/>
            <a:gdLst/>
            <a:ahLst/>
            <a:cxnLst/>
            <a:rect l="l" t="t" r="r" b="b"/>
            <a:pathLst>
              <a:path w="22605" h="21488">
                <a:moveTo>
                  <a:pt x="876" y="14109"/>
                </a:moveTo>
                <a:lnTo>
                  <a:pt x="1460" y="16002"/>
                </a:lnTo>
                <a:lnTo>
                  <a:pt x="4457" y="21488"/>
                </a:lnTo>
                <a:lnTo>
                  <a:pt x="16255" y="21488"/>
                </a:lnTo>
                <a:lnTo>
                  <a:pt x="19608" y="18097"/>
                </a:lnTo>
                <a:lnTo>
                  <a:pt x="20929" y="15201"/>
                </a:lnTo>
                <a:lnTo>
                  <a:pt x="22605" y="11455"/>
                </a:lnTo>
                <a:lnTo>
                  <a:pt x="21589" y="8140"/>
                </a:lnTo>
                <a:lnTo>
                  <a:pt x="5664" y="8140"/>
                </a:lnTo>
                <a:lnTo>
                  <a:pt x="7226" y="4699"/>
                </a:lnTo>
                <a:lnTo>
                  <a:pt x="14439" y="4699"/>
                </a:lnTo>
                <a:lnTo>
                  <a:pt x="15938" y="6985"/>
                </a:lnTo>
                <a:lnTo>
                  <a:pt x="21208" y="6985"/>
                </a:lnTo>
                <a:lnTo>
                  <a:pt x="18859" y="0"/>
                </a:lnTo>
                <a:lnTo>
                  <a:pt x="5257" y="0"/>
                </a:lnTo>
                <a:lnTo>
                  <a:pt x="1803" y="4368"/>
                </a:lnTo>
                <a:lnTo>
                  <a:pt x="863" y="7416"/>
                </a:lnTo>
                <a:lnTo>
                  <a:pt x="0" y="10248"/>
                </a:lnTo>
                <a:lnTo>
                  <a:pt x="546" y="12903"/>
                </a:lnTo>
                <a:lnTo>
                  <a:pt x="16814" y="12903"/>
                </a:lnTo>
                <a:lnTo>
                  <a:pt x="15468" y="16802"/>
                </a:lnTo>
                <a:lnTo>
                  <a:pt x="7797" y="16802"/>
                </a:lnTo>
                <a:lnTo>
                  <a:pt x="6134" y="14109"/>
                </a:lnTo>
                <a:lnTo>
                  <a:pt x="876" y="14109"/>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61" name="object 61"/>
          <p:cNvSpPr/>
          <p:nvPr/>
        </p:nvSpPr>
        <p:spPr>
          <a:xfrm>
            <a:off x="7253928" y="6222242"/>
            <a:ext cx="15886" cy="15109"/>
          </a:xfrm>
          <a:custGeom>
            <a:avLst/>
            <a:gdLst/>
            <a:ahLst/>
            <a:cxnLst/>
            <a:rect l="l" t="t" r="r" b="b"/>
            <a:pathLst>
              <a:path w="22593" h="21488">
                <a:moveTo>
                  <a:pt x="863" y="14109"/>
                </a:moveTo>
                <a:lnTo>
                  <a:pt x="1447" y="16002"/>
                </a:lnTo>
                <a:lnTo>
                  <a:pt x="4457" y="21488"/>
                </a:lnTo>
                <a:lnTo>
                  <a:pt x="16268" y="21488"/>
                </a:lnTo>
                <a:lnTo>
                  <a:pt x="19596" y="18097"/>
                </a:lnTo>
                <a:lnTo>
                  <a:pt x="20916" y="15201"/>
                </a:lnTo>
                <a:lnTo>
                  <a:pt x="22593" y="11455"/>
                </a:lnTo>
                <a:lnTo>
                  <a:pt x="21602" y="8140"/>
                </a:lnTo>
                <a:lnTo>
                  <a:pt x="5626" y="8140"/>
                </a:lnTo>
                <a:lnTo>
                  <a:pt x="7213" y="4699"/>
                </a:lnTo>
                <a:lnTo>
                  <a:pt x="14452" y="4699"/>
                </a:lnTo>
                <a:lnTo>
                  <a:pt x="15951" y="6985"/>
                </a:lnTo>
                <a:lnTo>
                  <a:pt x="21234" y="6985"/>
                </a:lnTo>
                <a:lnTo>
                  <a:pt x="18846" y="0"/>
                </a:lnTo>
                <a:lnTo>
                  <a:pt x="5257" y="0"/>
                </a:lnTo>
                <a:lnTo>
                  <a:pt x="1790" y="4368"/>
                </a:lnTo>
                <a:lnTo>
                  <a:pt x="863" y="7416"/>
                </a:lnTo>
                <a:lnTo>
                  <a:pt x="0" y="10248"/>
                </a:lnTo>
                <a:lnTo>
                  <a:pt x="558" y="12903"/>
                </a:lnTo>
                <a:lnTo>
                  <a:pt x="16802" y="12903"/>
                </a:lnTo>
                <a:lnTo>
                  <a:pt x="15494" y="16802"/>
                </a:lnTo>
                <a:lnTo>
                  <a:pt x="7759" y="16802"/>
                </a:lnTo>
                <a:lnTo>
                  <a:pt x="6146" y="14109"/>
                </a:lnTo>
                <a:lnTo>
                  <a:pt x="863" y="14109"/>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62" name="object 62"/>
          <p:cNvSpPr/>
          <p:nvPr/>
        </p:nvSpPr>
        <p:spPr>
          <a:xfrm>
            <a:off x="6628459" y="6181876"/>
            <a:ext cx="122666" cy="33057"/>
          </a:xfrm>
          <a:custGeom>
            <a:avLst/>
            <a:gdLst/>
            <a:ahLst/>
            <a:cxnLst/>
            <a:rect l="l" t="t" r="r" b="b"/>
            <a:pathLst>
              <a:path w="174459" h="47015">
                <a:moveTo>
                  <a:pt x="0" y="42735"/>
                </a:moveTo>
                <a:lnTo>
                  <a:pt x="1955" y="47015"/>
                </a:lnTo>
                <a:lnTo>
                  <a:pt x="170154" y="47015"/>
                </a:lnTo>
                <a:lnTo>
                  <a:pt x="174459" y="45110"/>
                </a:lnTo>
                <a:lnTo>
                  <a:pt x="174459" y="4292"/>
                </a:lnTo>
                <a:lnTo>
                  <a:pt x="172529" y="0"/>
                </a:lnTo>
                <a:lnTo>
                  <a:pt x="4330" y="0"/>
                </a:lnTo>
                <a:lnTo>
                  <a:pt x="0" y="1943"/>
                </a:lnTo>
                <a:lnTo>
                  <a:pt x="0"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63" name="object 63"/>
          <p:cNvSpPr/>
          <p:nvPr/>
        </p:nvSpPr>
        <p:spPr>
          <a:xfrm>
            <a:off x="6521504" y="6162086"/>
            <a:ext cx="932473" cy="72027"/>
          </a:xfrm>
          <a:custGeom>
            <a:avLst/>
            <a:gdLst/>
            <a:ahLst/>
            <a:cxnLst/>
            <a:rect l="l" t="t" r="r" b="b"/>
            <a:pathLst>
              <a:path w="1326184" h="102438">
                <a:moveTo>
                  <a:pt x="2334" y="81800"/>
                </a:moveTo>
                <a:lnTo>
                  <a:pt x="0" y="102438"/>
                </a:lnTo>
                <a:lnTo>
                  <a:pt x="859" y="99599"/>
                </a:lnTo>
                <a:lnTo>
                  <a:pt x="6797" y="87064"/>
                </a:lnTo>
                <a:lnTo>
                  <a:pt x="19418" y="75945"/>
                </a:lnTo>
                <a:lnTo>
                  <a:pt x="19702" y="75837"/>
                </a:lnTo>
                <a:lnTo>
                  <a:pt x="24359" y="74025"/>
                </a:lnTo>
                <a:lnTo>
                  <a:pt x="33188" y="70571"/>
                </a:lnTo>
                <a:lnTo>
                  <a:pt x="45285" y="65833"/>
                </a:lnTo>
                <a:lnTo>
                  <a:pt x="59748" y="60169"/>
                </a:lnTo>
                <a:lnTo>
                  <a:pt x="108306" y="41198"/>
                </a:lnTo>
                <a:lnTo>
                  <a:pt x="145660" y="26769"/>
                </a:lnTo>
                <a:lnTo>
                  <a:pt x="184939" y="18418"/>
                </a:lnTo>
                <a:lnTo>
                  <a:pt x="234388" y="11651"/>
                </a:lnTo>
                <a:lnTo>
                  <a:pt x="273962" y="7265"/>
                </a:lnTo>
                <a:lnTo>
                  <a:pt x="280314" y="6896"/>
                </a:lnTo>
                <a:lnTo>
                  <a:pt x="1326184" y="6896"/>
                </a:lnTo>
                <a:lnTo>
                  <a:pt x="1326184" y="0"/>
                </a:lnTo>
                <a:lnTo>
                  <a:pt x="277443" y="103"/>
                </a:lnTo>
                <a:lnTo>
                  <a:pt x="225356" y="6010"/>
                </a:lnTo>
                <a:lnTo>
                  <a:pt x="177882" y="13383"/>
                </a:lnTo>
                <a:lnTo>
                  <a:pt x="138908" y="23081"/>
                </a:lnTo>
                <a:lnTo>
                  <a:pt x="99092" y="38412"/>
                </a:lnTo>
                <a:lnTo>
                  <a:pt x="51652" y="56887"/>
                </a:lnTo>
                <a:lnTo>
                  <a:pt x="37731" y="62316"/>
                </a:lnTo>
                <a:lnTo>
                  <a:pt x="26038" y="66871"/>
                </a:lnTo>
                <a:lnTo>
                  <a:pt x="17340" y="70246"/>
                </a:lnTo>
                <a:lnTo>
                  <a:pt x="12407" y="72135"/>
                </a:lnTo>
                <a:lnTo>
                  <a:pt x="6971" y="74466"/>
                </a:lnTo>
                <a:lnTo>
                  <a:pt x="2334" y="81800"/>
                </a:lnTo>
                <a:close/>
              </a:path>
            </a:pathLst>
          </a:custGeom>
          <a:solidFill>
            <a:srgbClr val="282828"/>
          </a:solidFill>
        </p:spPr>
        <p:txBody>
          <a:bodyPr wrap="square" lIns="0" tIns="0" rIns="0" bIns="0" rtlCol="0">
            <a:noAutofit/>
          </a:bodyPr>
          <a:lstStyle/>
          <a:p>
            <a:endParaRPr sz="1266">
              <a:solidFill>
                <a:prstClr val="black"/>
              </a:solidFill>
            </a:endParaRPr>
          </a:p>
        </p:txBody>
      </p:sp>
      <p:sp>
        <p:nvSpPr>
          <p:cNvPr id="64" name="object 64"/>
          <p:cNvSpPr/>
          <p:nvPr/>
        </p:nvSpPr>
        <p:spPr>
          <a:xfrm>
            <a:off x="6572499" y="6171997"/>
            <a:ext cx="19984" cy="29592"/>
          </a:xfrm>
          <a:custGeom>
            <a:avLst/>
            <a:gdLst/>
            <a:ahLst/>
            <a:cxnLst/>
            <a:rect l="l" t="t" r="r" b="b"/>
            <a:pathLst>
              <a:path w="28422" h="42087">
                <a:moveTo>
                  <a:pt x="0" y="37807"/>
                </a:moveTo>
                <a:lnTo>
                  <a:pt x="1917" y="42087"/>
                </a:lnTo>
                <a:lnTo>
                  <a:pt x="24091" y="42087"/>
                </a:lnTo>
                <a:lnTo>
                  <a:pt x="28422" y="40157"/>
                </a:lnTo>
                <a:lnTo>
                  <a:pt x="28422" y="4292"/>
                </a:lnTo>
                <a:lnTo>
                  <a:pt x="26492" y="0"/>
                </a:lnTo>
                <a:lnTo>
                  <a:pt x="4292" y="0"/>
                </a:lnTo>
                <a:lnTo>
                  <a:pt x="0" y="1968"/>
                </a:lnTo>
                <a:lnTo>
                  <a:pt x="0" y="37807"/>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65" name="object 65"/>
          <p:cNvSpPr/>
          <p:nvPr/>
        </p:nvSpPr>
        <p:spPr>
          <a:xfrm>
            <a:off x="6750154" y="6254076"/>
            <a:ext cx="505733" cy="0"/>
          </a:xfrm>
          <a:custGeom>
            <a:avLst/>
            <a:gdLst/>
            <a:ahLst/>
            <a:cxnLst/>
            <a:rect l="l" t="t" r="r" b="b"/>
            <a:pathLst>
              <a:path w="719264">
                <a:moveTo>
                  <a:pt x="0" y="0"/>
                </a:moveTo>
                <a:lnTo>
                  <a:pt x="719264" y="0"/>
                </a:lnTo>
              </a:path>
            </a:pathLst>
          </a:custGeom>
          <a:ln w="29235">
            <a:solidFill>
              <a:srgbClr val="282828"/>
            </a:solidFill>
          </a:ln>
        </p:spPr>
        <p:txBody>
          <a:bodyPr wrap="square" lIns="0" tIns="0" rIns="0" bIns="0" rtlCol="0">
            <a:noAutofit/>
          </a:bodyPr>
          <a:lstStyle/>
          <a:p>
            <a:endParaRPr sz="1266">
              <a:solidFill>
                <a:prstClr val="black"/>
              </a:solidFill>
            </a:endParaRPr>
          </a:p>
        </p:txBody>
      </p:sp>
      <p:sp>
        <p:nvSpPr>
          <p:cNvPr id="66" name="object 66"/>
          <p:cNvSpPr/>
          <p:nvPr/>
        </p:nvSpPr>
        <p:spPr>
          <a:xfrm>
            <a:off x="7399191" y="6259233"/>
            <a:ext cx="54935" cy="0"/>
          </a:xfrm>
          <a:custGeom>
            <a:avLst/>
            <a:gdLst/>
            <a:ahLst/>
            <a:cxnLst/>
            <a:rect l="l" t="t" r="r" b="b"/>
            <a:pathLst>
              <a:path w="78130">
                <a:moveTo>
                  <a:pt x="0" y="0"/>
                </a:moveTo>
                <a:lnTo>
                  <a:pt x="78130" y="0"/>
                </a:lnTo>
              </a:path>
            </a:pathLst>
          </a:custGeom>
          <a:ln w="43903">
            <a:solidFill>
              <a:srgbClr val="282828"/>
            </a:solidFill>
          </a:ln>
        </p:spPr>
        <p:txBody>
          <a:bodyPr wrap="square" lIns="0" tIns="0" rIns="0" bIns="0" rtlCol="0">
            <a:noAutofit/>
          </a:bodyPr>
          <a:lstStyle/>
          <a:p>
            <a:endParaRPr sz="1266">
              <a:solidFill>
                <a:prstClr val="black"/>
              </a:solidFill>
            </a:endParaRPr>
          </a:p>
        </p:txBody>
      </p:sp>
      <p:sp>
        <p:nvSpPr>
          <p:cNvPr id="67" name="object 67"/>
          <p:cNvSpPr/>
          <p:nvPr/>
        </p:nvSpPr>
        <p:spPr>
          <a:xfrm>
            <a:off x="6587929" y="6273212"/>
            <a:ext cx="19743" cy="0"/>
          </a:xfrm>
          <a:custGeom>
            <a:avLst/>
            <a:gdLst/>
            <a:ahLst/>
            <a:cxnLst/>
            <a:rect l="l" t="t" r="r" b="b"/>
            <a:pathLst>
              <a:path w="28079">
                <a:moveTo>
                  <a:pt x="0" y="0"/>
                </a:moveTo>
                <a:lnTo>
                  <a:pt x="28079" y="0"/>
                </a:lnTo>
              </a:path>
            </a:pathLst>
          </a:custGeom>
          <a:ln w="21132">
            <a:solidFill>
              <a:srgbClr val="373435"/>
            </a:solidFill>
          </a:ln>
        </p:spPr>
        <p:txBody>
          <a:bodyPr wrap="square" lIns="0" tIns="0" rIns="0" bIns="0" rtlCol="0">
            <a:noAutofit/>
          </a:bodyPr>
          <a:lstStyle/>
          <a:p>
            <a:endParaRPr sz="1266">
              <a:solidFill>
                <a:prstClr val="black"/>
              </a:solidFill>
            </a:endParaRPr>
          </a:p>
        </p:txBody>
      </p:sp>
      <p:sp>
        <p:nvSpPr>
          <p:cNvPr id="68" name="object 68"/>
          <p:cNvSpPr/>
          <p:nvPr/>
        </p:nvSpPr>
        <p:spPr>
          <a:xfrm>
            <a:off x="6521998" y="6243893"/>
            <a:ext cx="85064" cy="25440"/>
          </a:xfrm>
          <a:custGeom>
            <a:avLst/>
            <a:gdLst/>
            <a:ahLst/>
            <a:cxnLst/>
            <a:rect l="l" t="t" r="r" b="b"/>
            <a:pathLst>
              <a:path w="120980" h="36182">
                <a:moveTo>
                  <a:pt x="32359" y="36182"/>
                </a:moveTo>
                <a:lnTo>
                  <a:pt x="120980" y="36182"/>
                </a:lnTo>
                <a:lnTo>
                  <a:pt x="120980" y="0"/>
                </a:lnTo>
                <a:lnTo>
                  <a:pt x="0" y="0"/>
                </a:lnTo>
                <a:lnTo>
                  <a:pt x="8506" y="21617"/>
                </a:lnTo>
                <a:lnTo>
                  <a:pt x="14872" y="32261"/>
                </a:lnTo>
                <a:lnTo>
                  <a:pt x="22575" y="35822"/>
                </a:lnTo>
                <a:lnTo>
                  <a:pt x="32359" y="36182"/>
                </a:lnTo>
                <a:close/>
              </a:path>
            </a:pathLst>
          </a:custGeom>
          <a:solidFill>
            <a:srgbClr val="282828"/>
          </a:solidFill>
        </p:spPr>
        <p:txBody>
          <a:bodyPr wrap="square" lIns="0" tIns="0" rIns="0" bIns="0" rtlCol="0">
            <a:noAutofit/>
          </a:bodyPr>
          <a:lstStyle/>
          <a:p>
            <a:endParaRPr sz="1266">
              <a:solidFill>
                <a:prstClr val="black"/>
              </a:solidFill>
            </a:endParaRPr>
          </a:p>
        </p:txBody>
      </p:sp>
      <p:sp>
        <p:nvSpPr>
          <p:cNvPr id="69" name="object 69"/>
          <p:cNvSpPr/>
          <p:nvPr/>
        </p:nvSpPr>
        <p:spPr>
          <a:xfrm>
            <a:off x="6572116" y="6141622"/>
            <a:ext cx="61284" cy="5742"/>
          </a:xfrm>
          <a:custGeom>
            <a:avLst/>
            <a:gdLst/>
            <a:ahLst/>
            <a:cxnLst/>
            <a:rect l="l" t="t" r="r" b="b"/>
            <a:pathLst>
              <a:path w="87160" h="8166">
                <a:moveTo>
                  <a:pt x="0" y="5587"/>
                </a:moveTo>
                <a:lnTo>
                  <a:pt x="1193" y="8166"/>
                </a:lnTo>
                <a:lnTo>
                  <a:pt x="84582" y="8166"/>
                </a:lnTo>
                <a:lnTo>
                  <a:pt x="87160" y="7035"/>
                </a:lnTo>
                <a:lnTo>
                  <a:pt x="87160" y="2565"/>
                </a:lnTo>
                <a:lnTo>
                  <a:pt x="86017" y="0"/>
                </a:lnTo>
                <a:lnTo>
                  <a:pt x="2603" y="0"/>
                </a:lnTo>
                <a:lnTo>
                  <a:pt x="0" y="1155"/>
                </a:lnTo>
                <a:lnTo>
                  <a:pt x="0" y="5587"/>
                </a:lnTo>
                <a:close/>
              </a:path>
            </a:pathLst>
          </a:custGeom>
          <a:solidFill>
            <a:srgbClr val="96989B"/>
          </a:solidFill>
        </p:spPr>
        <p:txBody>
          <a:bodyPr wrap="square" lIns="0" tIns="0" rIns="0" bIns="0" rtlCol="0">
            <a:noAutofit/>
          </a:bodyPr>
          <a:lstStyle/>
          <a:p>
            <a:endParaRPr sz="1266">
              <a:solidFill>
                <a:prstClr val="black"/>
              </a:solidFill>
            </a:endParaRPr>
          </a:p>
        </p:txBody>
      </p:sp>
      <p:sp>
        <p:nvSpPr>
          <p:cNvPr id="70" name="object 70"/>
          <p:cNvSpPr/>
          <p:nvPr/>
        </p:nvSpPr>
        <p:spPr>
          <a:xfrm>
            <a:off x="6607818" y="6136305"/>
            <a:ext cx="20180" cy="6036"/>
          </a:xfrm>
          <a:custGeom>
            <a:avLst/>
            <a:gdLst/>
            <a:ahLst/>
            <a:cxnLst/>
            <a:rect l="l" t="t" r="r" b="b"/>
            <a:pathLst>
              <a:path w="28701" h="8585">
                <a:moveTo>
                  <a:pt x="0" y="5994"/>
                </a:moveTo>
                <a:lnTo>
                  <a:pt x="1143" y="8585"/>
                </a:lnTo>
                <a:lnTo>
                  <a:pt x="26136" y="8585"/>
                </a:lnTo>
                <a:lnTo>
                  <a:pt x="28701" y="7404"/>
                </a:lnTo>
                <a:lnTo>
                  <a:pt x="28701" y="2616"/>
                </a:lnTo>
                <a:lnTo>
                  <a:pt x="27533" y="0"/>
                </a:lnTo>
                <a:lnTo>
                  <a:pt x="2565" y="0"/>
                </a:lnTo>
                <a:lnTo>
                  <a:pt x="0" y="1168"/>
                </a:lnTo>
                <a:lnTo>
                  <a:pt x="0" y="5994"/>
                </a:lnTo>
                <a:close/>
              </a:path>
            </a:pathLst>
          </a:custGeom>
          <a:solidFill>
            <a:srgbClr val="96989B"/>
          </a:solidFill>
        </p:spPr>
        <p:txBody>
          <a:bodyPr wrap="square" lIns="0" tIns="0" rIns="0" bIns="0" rtlCol="0">
            <a:noAutofit/>
          </a:bodyPr>
          <a:lstStyle/>
          <a:p>
            <a:endParaRPr sz="1266">
              <a:solidFill>
                <a:prstClr val="black"/>
              </a:solidFill>
            </a:endParaRPr>
          </a:p>
        </p:txBody>
      </p:sp>
      <p:sp>
        <p:nvSpPr>
          <p:cNvPr id="71" name="object 71"/>
          <p:cNvSpPr/>
          <p:nvPr/>
        </p:nvSpPr>
        <p:spPr>
          <a:xfrm>
            <a:off x="6546025" y="6146616"/>
            <a:ext cx="908355" cy="10414"/>
          </a:xfrm>
          <a:custGeom>
            <a:avLst/>
            <a:gdLst/>
            <a:ahLst/>
            <a:cxnLst/>
            <a:rect l="l" t="t" r="r" b="b"/>
            <a:pathLst>
              <a:path w="1291882" h="14811">
                <a:moveTo>
                  <a:pt x="1291882" y="14582"/>
                </a:moveTo>
                <a:lnTo>
                  <a:pt x="1290586" y="409"/>
                </a:lnTo>
                <a:lnTo>
                  <a:pt x="459889" y="277"/>
                </a:lnTo>
                <a:lnTo>
                  <a:pt x="25336" y="206"/>
                </a:lnTo>
                <a:lnTo>
                  <a:pt x="5226" y="0"/>
                </a:lnTo>
                <a:lnTo>
                  <a:pt x="152" y="7466"/>
                </a:lnTo>
                <a:lnTo>
                  <a:pt x="0" y="14811"/>
                </a:lnTo>
                <a:lnTo>
                  <a:pt x="1291882" y="14582"/>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72" name="object 72"/>
          <p:cNvSpPr/>
          <p:nvPr/>
        </p:nvSpPr>
        <p:spPr>
          <a:xfrm>
            <a:off x="6606387" y="6259559"/>
            <a:ext cx="15716" cy="24601"/>
          </a:xfrm>
          <a:custGeom>
            <a:avLst/>
            <a:gdLst/>
            <a:ahLst/>
            <a:cxnLst/>
            <a:rect l="l" t="t" r="r" b="b"/>
            <a:pathLst>
              <a:path w="22351" h="34988">
                <a:moveTo>
                  <a:pt x="8420" y="3708"/>
                </a:moveTo>
                <a:lnTo>
                  <a:pt x="22352" y="0"/>
                </a:lnTo>
                <a:lnTo>
                  <a:pt x="812" y="0"/>
                </a:lnTo>
                <a:lnTo>
                  <a:pt x="812" y="19481"/>
                </a:lnTo>
                <a:lnTo>
                  <a:pt x="5803" y="19481"/>
                </a:lnTo>
                <a:lnTo>
                  <a:pt x="8699" y="13411"/>
                </a:lnTo>
                <a:lnTo>
                  <a:pt x="4813" y="15354"/>
                </a:lnTo>
                <a:lnTo>
                  <a:pt x="4813" y="3708"/>
                </a:lnTo>
                <a:lnTo>
                  <a:pt x="8420" y="3708"/>
                </a:lnTo>
                <a:close/>
              </a:path>
              <a:path w="22351" h="34988">
                <a:moveTo>
                  <a:pt x="60642" y="11455"/>
                </a:moveTo>
                <a:lnTo>
                  <a:pt x="64096" y="10248"/>
                </a:lnTo>
                <a:lnTo>
                  <a:pt x="66725" y="10744"/>
                </a:lnTo>
                <a:lnTo>
                  <a:pt x="67691" y="14160"/>
                </a:lnTo>
                <a:lnTo>
                  <a:pt x="70154" y="22923"/>
                </a:lnTo>
                <a:lnTo>
                  <a:pt x="61582" y="23583"/>
                </a:lnTo>
                <a:lnTo>
                  <a:pt x="59626" y="27736"/>
                </a:lnTo>
                <a:lnTo>
                  <a:pt x="75171" y="27736"/>
                </a:lnTo>
                <a:lnTo>
                  <a:pt x="80733" y="22948"/>
                </a:lnTo>
                <a:lnTo>
                  <a:pt x="115138" y="22948"/>
                </a:lnTo>
                <a:lnTo>
                  <a:pt x="131191" y="22669"/>
                </a:lnTo>
                <a:lnTo>
                  <a:pt x="136207" y="27444"/>
                </a:lnTo>
                <a:lnTo>
                  <a:pt x="151485" y="27444"/>
                </a:lnTo>
                <a:lnTo>
                  <a:pt x="149733" y="23304"/>
                </a:lnTo>
                <a:lnTo>
                  <a:pt x="139725" y="22301"/>
                </a:lnTo>
                <a:lnTo>
                  <a:pt x="142976" y="13868"/>
                </a:lnTo>
                <a:lnTo>
                  <a:pt x="144259" y="10502"/>
                </a:lnTo>
                <a:lnTo>
                  <a:pt x="147027" y="10274"/>
                </a:lnTo>
                <a:lnTo>
                  <a:pt x="150418" y="11734"/>
                </a:lnTo>
                <a:lnTo>
                  <a:pt x="150075" y="15113"/>
                </a:lnTo>
                <a:lnTo>
                  <a:pt x="154430" y="28357"/>
                </a:lnTo>
                <a:lnTo>
                  <a:pt x="165497" y="36347"/>
                </a:lnTo>
                <a:lnTo>
                  <a:pt x="172415" y="37439"/>
                </a:lnTo>
                <a:lnTo>
                  <a:pt x="178422" y="37439"/>
                </a:lnTo>
                <a:lnTo>
                  <a:pt x="183857" y="35052"/>
                </a:lnTo>
                <a:lnTo>
                  <a:pt x="187858" y="31203"/>
                </a:lnTo>
                <a:lnTo>
                  <a:pt x="192366" y="29718"/>
                </a:lnTo>
                <a:lnTo>
                  <a:pt x="193878" y="28663"/>
                </a:lnTo>
                <a:lnTo>
                  <a:pt x="198793" y="25209"/>
                </a:lnTo>
                <a:lnTo>
                  <a:pt x="198856" y="20802"/>
                </a:lnTo>
                <a:lnTo>
                  <a:pt x="201269" y="20802"/>
                </a:lnTo>
                <a:lnTo>
                  <a:pt x="201269" y="4025"/>
                </a:lnTo>
                <a:lnTo>
                  <a:pt x="204470" y="4025"/>
                </a:lnTo>
                <a:lnTo>
                  <a:pt x="204470" y="-292"/>
                </a:lnTo>
                <a:lnTo>
                  <a:pt x="188544" y="-292"/>
                </a:lnTo>
                <a:lnTo>
                  <a:pt x="184467" y="-4546"/>
                </a:lnTo>
                <a:lnTo>
                  <a:pt x="178765" y="-7251"/>
                </a:lnTo>
                <a:lnTo>
                  <a:pt x="166420" y="-7251"/>
                </a:lnTo>
                <a:lnTo>
                  <a:pt x="161010" y="-4838"/>
                </a:lnTo>
                <a:lnTo>
                  <a:pt x="156997" y="-990"/>
                </a:lnTo>
                <a:lnTo>
                  <a:pt x="150114" y="-1117"/>
                </a:lnTo>
                <a:lnTo>
                  <a:pt x="140716" y="-1117"/>
                </a:lnTo>
                <a:lnTo>
                  <a:pt x="135445" y="6654"/>
                </a:lnTo>
                <a:lnTo>
                  <a:pt x="130924" y="6654"/>
                </a:lnTo>
                <a:lnTo>
                  <a:pt x="130873" y="266"/>
                </a:lnTo>
                <a:lnTo>
                  <a:pt x="127317" y="266"/>
                </a:lnTo>
                <a:lnTo>
                  <a:pt x="127050" y="-4711"/>
                </a:lnTo>
                <a:lnTo>
                  <a:pt x="122047" y="-4711"/>
                </a:lnTo>
                <a:lnTo>
                  <a:pt x="122047" y="-10680"/>
                </a:lnTo>
                <a:lnTo>
                  <a:pt x="205092" y="-10464"/>
                </a:lnTo>
                <a:lnTo>
                  <a:pt x="205092" y="-15265"/>
                </a:lnTo>
                <a:lnTo>
                  <a:pt x="0" y="-15506"/>
                </a:lnTo>
                <a:lnTo>
                  <a:pt x="0" y="-10680"/>
                </a:lnTo>
                <a:lnTo>
                  <a:pt x="88087" y="-10680"/>
                </a:lnTo>
                <a:lnTo>
                  <a:pt x="88087" y="-5130"/>
                </a:lnTo>
                <a:lnTo>
                  <a:pt x="80987" y="-5130"/>
                </a:lnTo>
                <a:lnTo>
                  <a:pt x="80987" y="6908"/>
                </a:lnTo>
                <a:lnTo>
                  <a:pt x="75996" y="6908"/>
                </a:lnTo>
                <a:lnTo>
                  <a:pt x="70180" y="-838"/>
                </a:lnTo>
                <a:lnTo>
                  <a:pt x="54381" y="-749"/>
                </a:lnTo>
                <a:lnTo>
                  <a:pt x="50355" y="-4762"/>
                </a:lnTo>
                <a:lnTo>
                  <a:pt x="44818" y="-7251"/>
                </a:lnTo>
                <a:lnTo>
                  <a:pt x="32194" y="-7251"/>
                </a:lnTo>
                <a:lnTo>
                  <a:pt x="26403" y="-4432"/>
                </a:lnTo>
                <a:lnTo>
                  <a:pt x="22352" y="0"/>
                </a:lnTo>
                <a:lnTo>
                  <a:pt x="8420" y="3708"/>
                </a:lnTo>
                <a:lnTo>
                  <a:pt x="8699" y="13411"/>
                </a:lnTo>
                <a:lnTo>
                  <a:pt x="5803" y="19481"/>
                </a:lnTo>
                <a:lnTo>
                  <a:pt x="10795" y="16408"/>
                </a:lnTo>
                <a:lnTo>
                  <a:pt x="10248" y="21615"/>
                </a:lnTo>
                <a:lnTo>
                  <a:pt x="14681" y="26885"/>
                </a:lnTo>
                <a:lnTo>
                  <a:pt x="16624" y="29210"/>
                </a:lnTo>
                <a:lnTo>
                  <a:pt x="20370" y="30772"/>
                </a:lnTo>
                <a:lnTo>
                  <a:pt x="23964" y="31800"/>
                </a:lnTo>
                <a:lnTo>
                  <a:pt x="27901" y="35267"/>
                </a:lnTo>
                <a:lnTo>
                  <a:pt x="33032" y="37439"/>
                </a:lnTo>
                <a:lnTo>
                  <a:pt x="38684" y="37439"/>
                </a:lnTo>
                <a:lnTo>
                  <a:pt x="51933" y="33089"/>
                </a:lnTo>
                <a:lnTo>
                  <a:pt x="59930" y="22029"/>
                </a:lnTo>
                <a:lnTo>
                  <a:pt x="61023" y="15113"/>
                </a:lnTo>
                <a:lnTo>
                  <a:pt x="60642" y="11455"/>
                </a:lnTo>
                <a:close/>
              </a:path>
            </a:pathLst>
          </a:custGeom>
          <a:solidFill>
            <a:srgbClr val="282828"/>
          </a:solidFill>
        </p:spPr>
        <p:txBody>
          <a:bodyPr wrap="square" lIns="0" tIns="0" rIns="0" bIns="0" rtlCol="0">
            <a:noAutofit/>
          </a:bodyPr>
          <a:lstStyle/>
          <a:p>
            <a:endParaRPr sz="1266">
              <a:solidFill>
                <a:prstClr val="black"/>
              </a:solidFill>
            </a:endParaRPr>
          </a:p>
        </p:txBody>
      </p:sp>
      <p:sp>
        <p:nvSpPr>
          <p:cNvPr id="73" name="object 73"/>
          <p:cNvSpPr/>
          <p:nvPr/>
        </p:nvSpPr>
        <p:spPr>
          <a:xfrm>
            <a:off x="7255420" y="6259967"/>
            <a:ext cx="15725" cy="26244"/>
          </a:xfrm>
          <a:custGeom>
            <a:avLst/>
            <a:gdLst/>
            <a:ahLst/>
            <a:cxnLst/>
            <a:rect l="l" t="t" r="r" b="b"/>
            <a:pathLst>
              <a:path w="22364" h="37325">
                <a:moveTo>
                  <a:pt x="8420" y="3733"/>
                </a:moveTo>
                <a:lnTo>
                  <a:pt x="22364" y="0"/>
                </a:lnTo>
                <a:lnTo>
                  <a:pt x="800" y="0"/>
                </a:lnTo>
                <a:lnTo>
                  <a:pt x="800" y="19469"/>
                </a:lnTo>
                <a:lnTo>
                  <a:pt x="5816" y="19469"/>
                </a:lnTo>
                <a:lnTo>
                  <a:pt x="8699" y="13423"/>
                </a:lnTo>
                <a:lnTo>
                  <a:pt x="4800" y="15392"/>
                </a:lnTo>
                <a:lnTo>
                  <a:pt x="4800" y="3733"/>
                </a:lnTo>
                <a:lnTo>
                  <a:pt x="8420" y="3733"/>
                </a:lnTo>
                <a:close/>
              </a:path>
              <a:path w="22364" h="37325">
                <a:moveTo>
                  <a:pt x="60718" y="11506"/>
                </a:moveTo>
                <a:lnTo>
                  <a:pt x="64160" y="10312"/>
                </a:lnTo>
                <a:lnTo>
                  <a:pt x="66814" y="10756"/>
                </a:lnTo>
                <a:lnTo>
                  <a:pt x="67754" y="14160"/>
                </a:lnTo>
                <a:lnTo>
                  <a:pt x="70231" y="22948"/>
                </a:lnTo>
                <a:lnTo>
                  <a:pt x="61658" y="23609"/>
                </a:lnTo>
                <a:lnTo>
                  <a:pt x="59702" y="27749"/>
                </a:lnTo>
                <a:lnTo>
                  <a:pt x="75272" y="27749"/>
                </a:lnTo>
                <a:lnTo>
                  <a:pt x="80822" y="22948"/>
                </a:lnTo>
                <a:lnTo>
                  <a:pt x="115277" y="22948"/>
                </a:lnTo>
                <a:lnTo>
                  <a:pt x="131381" y="22669"/>
                </a:lnTo>
                <a:lnTo>
                  <a:pt x="136398" y="27482"/>
                </a:lnTo>
                <a:lnTo>
                  <a:pt x="151688" y="27482"/>
                </a:lnTo>
                <a:lnTo>
                  <a:pt x="149936" y="23304"/>
                </a:lnTo>
                <a:lnTo>
                  <a:pt x="139915" y="22339"/>
                </a:lnTo>
                <a:lnTo>
                  <a:pt x="143167" y="13881"/>
                </a:lnTo>
                <a:lnTo>
                  <a:pt x="144449" y="10528"/>
                </a:lnTo>
                <a:lnTo>
                  <a:pt x="147243" y="10312"/>
                </a:lnTo>
                <a:lnTo>
                  <a:pt x="150634" y="11760"/>
                </a:lnTo>
                <a:lnTo>
                  <a:pt x="150291" y="15138"/>
                </a:lnTo>
                <a:lnTo>
                  <a:pt x="154645" y="28373"/>
                </a:lnTo>
                <a:lnTo>
                  <a:pt x="165714" y="36365"/>
                </a:lnTo>
                <a:lnTo>
                  <a:pt x="172669" y="37465"/>
                </a:lnTo>
                <a:lnTo>
                  <a:pt x="178676" y="37465"/>
                </a:lnTo>
                <a:lnTo>
                  <a:pt x="184099" y="35064"/>
                </a:lnTo>
                <a:lnTo>
                  <a:pt x="188137" y="31229"/>
                </a:lnTo>
                <a:lnTo>
                  <a:pt x="192620" y="29756"/>
                </a:lnTo>
                <a:lnTo>
                  <a:pt x="194157" y="28676"/>
                </a:lnTo>
                <a:lnTo>
                  <a:pt x="199097" y="25247"/>
                </a:lnTo>
                <a:lnTo>
                  <a:pt x="199136" y="20815"/>
                </a:lnTo>
                <a:lnTo>
                  <a:pt x="201536" y="20815"/>
                </a:lnTo>
                <a:lnTo>
                  <a:pt x="201536" y="4038"/>
                </a:lnTo>
                <a:lnTo>
                  <a:pt x="204774" y="4038"/>
                </a:lnTo>
                <a:lnTo>
                  <a:pt x="204774" y="-279"/>
                </a:lnTo>
                <a:lnTo>
                  <a:pt x="188810" y="-279"/>
                </a:lnTo>
                <a:lnTo>
                  <a:pt x="184734" y="-4521"/>
                </a:lnTo>
                <a:lnTo>
                  <a:pt x="179031" y="-7213"/>
                </a:lnTo>
                <a:lnTo>
                  <a:pt x="166674" y="-7213"/>
                </a:lnTo>
                <a:lnTo>
                  <a:pt x="161226" y="-4813"/>
                </a:lnTo>
                <a:lnTo>
                  <a:pt x="157226" y="-977"/>
                </a:lnTo>
                <a:lnTo>
                  <a:pt x="140919" y="-1092"/>
                </a:lnTo>
                <a:lnTo>
                  <a:pt x="135648" y="6692"/>
                </a:lnTo>
                <a:lnTo>
                  <a:pt x="131114" y="6692"/>
                </a:lnTo>
                <a:lnTo>
                  <a:pt x="131076" y="304"/>
                </a:lnTo>
                <a:lnTo>
                  <a:pt x="127508" y="304"/>
                </a:lnTo>
                <a:lnTo>
                  <a:pt x="127241" y="-4711"/>
                </a:lnTo>
                <a:lnTo>
                  <a:pt x="122199" y="-4711"/>
                </a:lnTo>
                <a:lnTo>
                  <a:pt x="122199" y="-10680"/>
                </a:lnTo>
                <a:lnTo>
                  <a:pt x="205397" y="-10426"/>
                </a:lnTo>
                <a:lnTo>
                  <a:pt x="205397" y="-17602"/>
                </a:lnTo>
                <a:lnTo>
                  <a:pt x="0" y="-17856"/>
                </a:lnTo>
                <a:lnTo>
                  <a:pt x="0" y="-10680"/>
                </a:lnTo>
                <a:lnTo>
                  <a:pt x="88188" y="-10680"/>
                </a:lnTo>
                <a:lnTo>
                  <a:pt x="88188" y="-5092"/>
                </a:lnTo>
                <a:lnTo>
                  <a:pt x="81102" y="-5092"/>
                </a:lnTo>
                <a:lnTo>
                  <a:pt x="81102" y="6946"/>
                </a:lnTo>
                <a:lnTo>
                  <a:pt x="76098" y="6946"/>
                </a:lnTo>
                <a:lnTo>
                  <a:pt x="70256" y="-838"/>
                </a:lnTo>
                <a:lnTo>
                  <a:pt x="54457" y="-736"/>
                </a:lnTo>
                <a:lnTo>
                  <a:pt x="50419" y="-4737"/>
                </a:lnTo>
                <a:lnTo>
                  <a:pt x="44869" y="-7213"/>
                </a:lnTo>
                <a:lnTo>
                  <a:pt x="32258" y="-7213"/>
                </a:lnTo>
                <a:lnTo>
                  <a:pt x="26441" y="-4406"/>
                </a:lnTo>
                <a:lnTo>
                  <a:pt x="22364" y="0"/>
                </a:lnTo>
                <a:lnTo>
                  <a:pt x="8420" y="3733"/>
                </a:lnTo>
                <a:lnTo>
                  <a:pt x="8699" y="13423"/>
                </a:lnTo>
                <a:lnTo>
                  <a:pt x="5816" y="19469"/>
                </a:lnTo>
                <a:lnTo>
                  <a:pt x="10807" y="16446"/>
                </a:lnTo>
                <a:lnTo>
                  <a:pt x="10261" y="21653"/>
                </a:lnTo>
                <a:lnTo>
                  <a:pt x="14693" y="26924"/>
                </a:lnTo>
                <a:lnTo>
                  <a:pt x="16637" y="29222"/>
                </a:lnTo>
                <a:lnTo>
                  <a:pt x="20396" y="30797"/>
                </a:lnTo>
                <a:lnTo>
                  <a:pt x="23990" y="31813"/>
                </a:lnTo>
                <a:lnTo>
                  <a:pt x="27940" y="35293"/>
                </a:lnTo>
                <a:lnTo>
                  <a:pt x="33083" y="37465"/>
                </a:lnTo>
                <a:lnTo>
                  <a:pt x="38735" y="37465"/>
                </a:lnTo>
                <a:lnTo>
                  <a:pt x="51999" y="33121"/>
                </a:lnTo>
                <a:lnTo>
                  <a:pt x="60010" y="22078"/>
                </a:lnTo>
                <a:lnTo>
                  <a:pt x="61112" y="15138"/>
                </a:lnTo>
                <a:lnTo>
                  <a:pt x="60718" y="11506"/>
                </a:lnTo>
                <a:close/>
              </a:path>
            </a:pathLst>
          </a:custGeom>
          <a:solidFill>
            <a:srgbClr val="282828"/>
          </a:solidFill>
        </p:spPr>
        <p:txBody>
          <a:bodyPr wrap="square" lIns="0" tIns="0" rIns="0" bIns="0" rtlCol="0">
            <a:noAutofit/>
          </a:bodyPr>
          <a:lstStyle/>
          <a:p>
            <a:endParaRPr sz="1266">
              <a:solidFill>
                <a:prstClr val="black"/>
              </a:solidFill>
            </a:endParaRPr>
          </a:p>
        </p:txBody>
      </p:sp>
      <p:sp>
        <p:nvSpPr>
          <p:cNvPr id="74" name="object 74"/>
          <p:cNvSpPr/>
          <p:nvPr/>
        </p:nvSpPr>
        <p:spPr>
          <a:xfrm>
            <a:off x="9251073" y="6259233"/>
            <a:ext cx="55783" cy="0"/>
          </a:xfrm>
          <a:custGeom>
            <a:avLst/>
            <a:gdLst/>
            <a:ahLst/>
            <a:cxnLst/>
            <a:rect l="l" t="t" r="r" b="b"/>
            <a:pathLst>
              <a:path w="79336">
                <a:moveTo>
                  <a:pt x="0" y="0"/>
                </a:moveTo>
                <a:lnTo>
                  <a:pt x="79336" y="0"/>
                </a:lnTo>
              </a:path>
            </a:pathLst>
          </a:custGeom>
          <a:ln w="43903">
            <a:solidFill>
              <a:srgbClr val="282828"/>
            </a:solidFill>
          </a:ln>
        </p:spPr>
        <p:txBody>
          <a:bodyPr wrap="square" lIns="0" tIns="0" rIns="0" bIns="0" rtlCol="0">
            <a:noAutofit/>
          </a:bodyPr>
          <a:lstStyle/>
          <a:p>
            <a:endParaRPr sz="1266">
              <a:solidFill>
                <a:prstClr val="black"/>
              </a:solidFill>
            </a:endParaRPr>
          </a:p>
        </p:txBody>
      </p:sp>
      <p:sp>
        <p:nvSpPr>
          <p:cNvPr id="75" name="object 75"/>
          <p:cNvSpPr/>
          <p:nvPr/>
        </p:nvSpPr>
        <p:spPr>
          <a:xfrm>
            <a:off x="8408214" y="6156517"/>
            <a:ext cx="904122" cy="87859"/>
          </a:xfrm>
          <a:custGeom>
            <a:avLst/>
            <a:gdLst/>
            <a:ahLst/>
            <a:cxnLst/>
            <a:rect l="l" t="t" r="r" b="b"/>
            <a:pathLst>
              <a:path w="1285862" h="124955">
                <a:moveTo>
                  <a:pt x="1285862" y="124955"/>
                </a:moveTo>
                <a:lnTo>
                  <a:pt x="1285824" y="0"/>
                </a:lnTo>
                <a:lnTo>
                  <a:pt x="0" y="0"/>
                </a:lnTo>
                <a:lnTo>
                  <a:pt x="0" y="124955"/>
                </a:lnTo>
                <a:lnTo>
                  <a:pt x="1285862" y="124955"/>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76" name="object 76"/>
          <p:cNvSpPr/>
          <p:nvPr/>
        </p:nvSpPr>
        <p:spPr>
          <a:xfrm>
            <a:off x="8408214" y="6156517"/>
            <a:ext cx="904122" cy="87859"/>
          </a:xfrm>
          <a:custGeom>
            <a:avLst/>
            <a:gdLst/>
            <a:ahLst/>
            <a:cxnLst/>
            <a:rect l="l" t="t" r="r" b="b"/>
            <a:pathLst>
              <a:path w="1285862" h="124955">
                <a:moveTo>
                  <a:pt x="1285862" y="124955"/>
                </a:moveTo>
                <a:lnTo>
                  <a:pt x="0" y="124955"/>
                </a:lnTo>
                <a:lnTo>
                  <a:pt x="0" y="0"/>
                </a:lnTo>
                <a:lnTo>
                  <a:pt x="1285824" y="0"/>
                </a:lnTo>
                <a:lnTo>
                  <a:pt x="1285862" y="124955"/>
                </a:lnTo>
                <a:close/>
              </a:path>
            </a:pathLst>
          </a:custGeom>
          <a:ln w="927">
            <a:solidFill>
              <a:srgbClr val="96989B"/>
            </a:solidFill>
          </a:ln>
        </p:spPr>
        <p:txBody>
          <a:bodyPr wrap="square" lIns="0" tIns="0" rIns="0" bIns="0" rtlCol="0">
            <a:noAutofit/>
          </a:bodyPr>
          <a:lstStyle/>
          <a:p>
            <a:endParaRPr sz="1266">
              <a:solidFill>
                <a:prstClr val="black"/>
              </a:solidFill>
            </a:endParaRPr>
          </a:p>
        </p:txBody>
      </p:sp>
      <p:sp>
        <p:nvSpPr>
          <p:cNvPr id="77" name="object 77"/>
          <p:cNvSpPr/>
          <p:nvPr/>
        </p:nvSpPr>
        <p:spPr>
          <a:xfrm>
            <a:off x="9044074" y="6162136"/>
            <a:ext cx="61338" cy="82108"/>
          </a:xfrm>
          <a:custGeom>
            <a:avLst/>
            <a:gdLst/>
            <a:ahLst/>
            <a:cxnLst/>
            <a:rect l="l" t="t" r="r" b="b"/>
            <a:pathLst>
              <a:path w="87236" h="116776">
                <a:moveTo>
                  <a:pt x="87236" y="116776"/>
                </a:moveTo>
                <a:lnTo>
                  <a:pt x="87236" y="0"/>
                </a:lnTo>
                <a:lnTo>
                  <a:pt x="0" y="0"/>
                </a:lnTo>
                <a:lnTo>
                  <a:pt x="0" y="116776"/>
                </a:lnTo>
                <a:lnTo>
                  <a:pt x="87236" y="116776"/>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78" name="object 78"/>
          <p:cNvSpPr/>
          <p:nvPr/>
        </p:nvSpPr>
        <p:spPr>
          <a:xfrm>
            <a:off x="9051533" y="6181876"/>
            <a:ext cx="17609" cy="33057"/>
          </a:xfrm>
          <a:custGeom>
            <a:avLst/>
            <a:gdLst/>
            <a:ahLst/>
            <a:cxnLst/>
            <a:rect l="l" t="t" r="r" b="b"/>
            <a:pathLst>
              <a:path w="25044" h="47015">
                <a:moveTo>
                  <a:pt x="25044" y="42735"/>
                </a:moveTo>
                <a:lnTo>
                  <a:pt x="25044" y="1943"/>
                </a:lnTo>
                <a:lnTo>
                  <a:pt x="20764" y="0"/>
                </a:lnTo>
                <a:lnTo>
                  <a:pt x="1917" y="0"/>
                </a:lnTo>
                <a:lnTo>
                  <a:pt x="0" y="4292"/>
                </a:lnTo>
                <a:lnTo>
                  <a:pt x="0" y="45110"/>
                </a:lnTo>
                <a:lnTo>
                  <a:pt x="4267" y="47015"/>
                </a:lnTo>
                <a:lnTo>
                  <a:pt x="23101" y="47015"/>
                </a:lnTo>
                <a:lnTo>
                  <a:pt x="25044"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79" name="object 79"/>
          <p:cNvSpPr/>
          <p:nvPr/>
        </p:nvSpPr>
        <p:spPr>
          <a:xfrm>
            <a:off x="8896851" y="6181876"/>
            <a:ext cx="142946" cy="33057"/>
          </a:xfrm>
          <a:custGeom>
            <a:avLst/>
            <a:gdLst/>
            <a:ahLst/>
            <a:cxnLst/>
            <a:rect l="l" t="t" r="r" b="b"/>
            <a:pathLst>
              <a:path w="203301" h="47015">
                <a:moveTo>
                  <a:pt x="203301" y="42735"/>
                </a:moveTo>
                <a:lnTo>
                  <a:pt x="203301" y="1943"/>
                </a:lnTo>
                <a:lnTo>
                  <a:pt x="199009" y="0"/>
                </a:lnTo>
                <a:lnTo>
                  <a:pt x="2006" y="0"/>
                </a:lnTo>
                <a:lnTo>
                  <a:pt x="0" y="4292"/>
                </a:lnTo>
                <a:lnTo>
                  <a:pt x="0" y="45110"/>
                </a:lnTo>
                <a:lnTo>
                  <a:pt x="4330" y="47015"/>
                </a:lnTo>
                <a:lnTo>
                  <a:pt x="201371" y="47015"/>
                </a:lnTo>
                <a:lnTo>
                  <a:pt x="203301"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80" name="object 80"/>
          <p:cNvSpPr/>
          <p:nvPr/>
        </p:nvSpPr>
        <p:spPr>
          <a:xfrm>
            <a:off x="8682189" y="6181876"/>
            <a:ext cx="142928" cy="33057"/>
          </a:xfrm>
          <a:custGeom>
            <a:avLst/>
            <a:gdLst/>
            <a:ahLst/>
            <a:cxnLst/>
            <a:rect l="l" t="t" r="r" b="b"/>
            <a:pathLst>
              <a:path w="203276" h="47015">
                <a:moveTo>
                  <a:pt x="203276" y="42735"/>
                </a:moveTo>
                <a:lnTo>
                  <a:pt x="203276" y="1943"/>
                </a:lnTo>
                <a:lnTo>
                  <a:pt x="198983" y="0"/>
                </a:lnTo>
                <a:lnTo>
                  <a:pt x="1955" y="0"/>
                </a:lnTo>
                <a:lnTo>
                  <a:pt x="0" y="4292"/>
                </a:lnTo>
                <a:lnTo>
                  <a:pt x="0" y="45110"/>
                </a:lnTo>
                <a:lnTo>
                  <a:pt x="4317" y="47015"/>
                </a:lnTo>
                <a:lnTo>
                  <a:pt x="201371" y="47015"/>
                </a:lnTo>
                <a:lnTo>
                  <a:pt x="203276"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81" name="object 81"/>
          <p:cNvSpPr/>
          <p:nvPr/>
        </p:nvSpPr>
        <p:spPr>
          <a:xfrm>
            <a:off x="8422433" y="6181876"/>
            <a:ext cx="188461" cy="33057"/>
          </a:xfrm>
          <a:custGeom>
            <a:avLst/>
            <a:gdLst/>
            <a:ahLst/>
            <a:cxnLst/>
            <a:rect l="l" t="t" r="r" b="b"/>
            <a:pathLst>
              <a:path w="268033" h="47015">
                <a:moveTo>
                  <a:pt x="268033" y="42735"/>
                </a:moveTo>
                <a:lnTo>
                  <a:pt x="268033" y="1943"/>
                </a:lnTo>
                <a:lnTo>
                  <a:pt x="263702" y="0"/>
                </a:lnTo>
                <a:lnTo>
                  <a:pt x="1943" y="0"/>
                </a:lnTo>
                <a:lnTo>
                  <a:pt x="0" y="4292"/>
                </a:lnTo>
                <a:lnTo>
                  <a:pt x="0" y="45110"/>
                </a:lnTo>
                <a:lnTo>
                  <a:pt x="4305" y="47015"/>
                </a:lnTo>
                <a:lnTo>
                  <a:pt x="266077" y="47015"/>
                </a:lnTo>
                <a:lnTo>
                  <a:pt x="268033"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82" name="object 82"/>
          <p:cNvSpPr/>
          <p:nvPr/>
        </p:nvSpPr>
        <p:spPr>
          <a:xfrm>
            <a:off x="9080850" y="6181876"/>
            <a:ext cx="17627" cy="33057"/>
          </a:xfrm>
          <a:custGeom>
            <a:avLst/>
            <a:gdLst/>
            <a:ahLst/>
            <a:cxnLst/>
            <a:rect l="l" t="t" r="r" b="b"/>
            <a:pathLst>
              <a:path w="25069" h="47015">
                <a:moveTo>
                  <a:pt x="25069" y="42735"/>
                </a:moveTo>
                <a:lnTo>
                  <a:pt x="25069" y="1943"/>
                </a:lnTo>
                <a:lnTo>
                  <a:pt x="20751" y="0"/>
                </a:lnTo>
                <a:lnTo>
                  <a:pt x="1968" y="0"/>
                </a:lnTo>
                <a:lnTo>
                  <a:pt x="0" y="4292"/>
                </a:lnTo>
                <a:lnTo>
                  <a:pt x="0" y="45110"/>
                </a:lnTo>
                <a:lnTo>
                  <a:pt x="4318" y="47015"/>
                </a:lnTo>
                <a:lnTo>
                  <a:pt x="23114" y="47015"/>
                </a:lnTo>
                <a:lnTo>
                  <a:pt x="25069"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83" name="object 83"/>
          <p:cNvSpPr/>
          <p:nvPr/>
        </p:nvSpPr>
        <p:spPr>
          <a:xfrm>
            <a:off x="8829690" y="6162136"/>
            <a:ext cx="61302" cy="82108"/>
          </a:xfrm>
          <a:custGeom>
            <a:avLst/>
            <a:gdLst/>
            <a:ahLst/>
            <a:cxnLst/>
            <a:rect l="l" t="t" r="r" b="b"/>
            <a:pathLst>
              <a:path w="87185" h="116776">
                <a:moveTo>
                  <a:pt x="87185" y="116776"/>
                </a:moveTo>
                <a:lnTo>
                  <a:pt x="87185" y="0"/>
                </a:lnTo>
                <a:lnTo>
                  <a:pt x="0" y="0"/>
                </a:lnTo>
                <a:lnTo>
                  <a:pt x="0" y="116776"/>
                </a:lnTo>
                <a:lnTo>
                  <a:pt x="87185" y="116776"/>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84" name="object 84"/>
          <p:cNvSpPr/>
          <p:nvPr/>
        </p:nvSpPr>
        <p:spPr>
          <a:xfrm>
            <a:off x="8837151" y="6181876"/>
            <a:ext cx="17591" cy="33057"/>
          </a:xfrm>
          <a:custGeom>
            <a:avLst/>
            <a:gdLst/>
            <a:ahLst/>
            <a:cxnLst/>
            <a:rect l="l" t="t" r="r" b="b"/>
            <a:pathLst>
              <a:path w="25019" h="47015">
                <a:moveTo>
                  <a:pt x="25019" y="42735"/>
                </a:moveTo>
                <a:lnTo>
                  <a:pt x="25019" y="1943"/>
                </a:lnTo>
                <a:lnTo>
                  <a:pt x="20713" y="0"/>
                </a:lnTo>
                <a:lnTo>
                  <a:pt x="1943" y="0"/>
                </a:lnTo>
                <a:lnTo>
                  <a:pt x="0" y="4292"/>
                </a:lnTo>
                <a:lnTo>
                  <a:pt x="0" y="45110"/>
                </a:lnTo>
                <a:lnTo>
                  <a:pt x="4318" y="47015"/>
                </a:lnTo>
                <a:lnTo>
                  <a:pt x="23101" y="47015"/>
                </a:lnTo>
                <a:lnTo>
                  <a:pt x="25019"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85" name="object 85"/>
          <p:cNvSpPr/>
          <p:nvPr/>
        </p:nvSpPr>
        <p:spPr>
          <a:xfrm>
            <a:off x="8866468" y="6181876"/>
            <a:ext cx="17609" cy="33057"/>
          </a:xfrm>
          <a:custGeom>
            <a:avLst/>
            <a:gdLst/>
            <a:ahLst/>
            <a:cxnLst/>
            <a:rect l="l" t="t" r="r" b="b"/>
            <a:pathLst>
              <a:path w="25044" h="47015">
                <a:moveTo>
                  <a:pt x="25044" y="42735"/>
                </a:moveTo>
                <a:lnTo>
                  <a:pt x="25044" y="1943"/>
                </a:lnTo>
                <a:lnTo>
                  <a:pt x="20739" y="0"/>
                </a:lnTo>
                <a:lnTo>
                  <a:pt x="1968" y="0"/>
                </a:lnTo>
                <a:lnTo>
                  <a:pt x="0" y="4292"/>
                </a:lnTo>
                <a:lnTo>
                  <a:pt x="0" y="45110"/>
                </a:lnTo>
                <a:lnTo>
                  <a:pt x="4292" y="47015"/>
                </a:lnTo>
                <a:lnTo>
                  <a:pt x="23126" y="47015"/>
                </a:lnTo>
                <a:lnTo>
                  <a:pt x="25044"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86" name="object 86"/>
          <p:cNvSpPr/>
          <p:nvPr/>
        </p:nvSpPr>
        <p:spPr>
          <a:xfrm>
            <a:off x="8614949" y="6164262"/>
            <a:ext cx="61347" cy="79983"/>
          </a:xfrm>
          <a:custGeom>
            <a:avLst/>
            <a:gdLst/>
            <a:ahLst/>
            <a:cxnLst/>
            <a:rect l="l" t="t" r="r" b="b"/>
            <a:pathLst>
              <a:path w="87249" h="113753">
                <a:moveTo>
                  <a:pt x="87249" y="113753"/>
                </a:moveTo>
                <a:lnTo>
                  <a:pt x="87249" y="0"/>
                </a:lnTo>
                <a:lnTo>
                  <a:pt x="0" y="0"/>
                </a:lnTo>
                <a:lnTo>
                  <a:pt x="0" y="113753"/>
                </a:lnTo>
                <a:lnTo>
                  <a:pt x="87249" y="113753"/>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87" name="object 87"/>
          <p:cNvSpPr/>
          <p:nvPr/>
        </p:nvSpPr>
        <p:spPr>
          <a:xfrm>
            <a:off x="8622418" y="6181876"/>
            <a:ext cx="17600" cy="33057"/>
          </a:xfrm>
          <a:custGeom>
            <a:avLst/>
            <a:gdLst/>
            <a:ahLst/>
            <a:cxnLst/>
            <a:rect l="l" t="t" r="r" b="b"/>
            <a:pathLst>
              <a:path w="25031" h="47015">
                <a:moveTo>
                  <a:pt x="25031" y="42735"/>
                </a:moveTo>
                <a:lnTo>
                  <a:pt x="25031" y="1943"/>
                </a:lnTo>
                <a:lnTo>
                  <a:pt x="20713" y="0"/>
                </a:lnTo>
                <a:lnTo>
                  <a:pt x="1943" y="0"/>
                </a:lnTo>
                <a:lnTo>
                  <a:pt x="0" y="4292"/>
                </a:lnTo>
                <a:lnTo>
                  <a:pt x="0" y="45110"/>
                </a:lnTo>
                <a:lnTo>
                  <a:pt x="4292" y="47015"/>
                </a:lnTo>
                <a:lnTo>
                  <a:pt x="23114" y="47015"/>
                </a:lnTo>
                <a:lnTo>
                  <a:pt x="25031"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88" name="object 88"/>
          <p:cNvSpPr/>
          <p:nvPr/>
        </p:nvSpPr>
        <p:spPr>
          <a:xfrm>
            <a:off x="8651754" y="6181876"/>
            <a:ext cx="17582" cy="33057"/>
          </a:xfrm>
          <a:custGeom>
            <a:avLst/>
            <a:gdLst/>
            <a:ahLst/>
            <a:cxnLst/>
            <a:rect l="l" t="t" r="r" b="b"/>
            <a:pathLst>
              <a:path w="25006" h="47015">
                <a:moveTo>
                  <a:pt x="25006" y="42735"/>
                </a:moveTo>
                <a:lnTo>
                  <a:pt x="25006" y="1943"/>
                </a:lnTo>
                <a:lnTo>
                  <a:pt x="20739" y="0"/>
                </a:lnTo>
                <a:lnTo>
                  <a:pt x="1943" y="0"/>
                </a:lnTo>
                <a:lnTo>
                  <a:pt x="0" y="4292"/>
                </a:lnTo>
                <a:lnTo>
                  <a:pt x="0" y="45110"/>
                </a:lnTo>
                <a:lnTo>
                  <a:pt x="4292" y="47015"/>
                </a:lnTo>
                <a:lnTo>
                  <a:pt x="23075" y="47015"/>
                </a:lnTo>
                <a:lnTo>
                  <a:pt x="25006"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89" name="object 89"/>
          <p:cNvSpPr/>
          <p:nvPr/>
        </p:nvSpPr>
        <p:spPr>
          <a:xfrm>
            <a:off x="9021380" y="6222242"/>
            <a:ext cx="15895" cy="15109"/>
          </a:xfrm>
          <a:custGeom>
            <a:avLst/>
            <a:gdLst/>
            <a:ahLst/>
            <a:cxnLst/>
            <a:rect l="l" t="t" r="r" b="b"/>
            <a:pathLst>
              <a:path w="22605" h="21488">
                <a:moveTo>
                  <a:pt x="850" y="14109"/>
                </a:moveTo>
                <a:lnTo>
                  <a:pt x="1435" y="16002"/>
                </a:lnTo>
                <a:lnTo>
                  <a:pt x="4457" y="21488"/>
                </a:lnTo>
                <a:lnTo>
                  <a:pt x="16268" y="21488"/>
                </a:lnTo>
                <a:lnTo>
                  <a:pt x="19596" y="18097"/>
                </a:lnTo>
                <a:lnTo>
                  <a:pt x="20929" y="15201"/>
                </a:lnTo>
                <a:lnTo>
                  <a:pt x="22605" y="11455"/>
                </a:lnTo>
                <a:lnTo>
                  <a:pt x="21589" y="8140"/>
                </a:lnTo>
                <a:lnTo>
                  <a:pt x="5651" y="8140"/>
                </a:lnTo>
                <a:lnTo>
                  <a:pt x="7226" y="4699"/>
                </a:lnTo>
                <a:lnTo>
                  <a:pt x="14439" y="4699"/>
                </a:lnTo>
                <a:lnTo>
                  <a:pt x="15925" y="6985"/>
                </a:lnTo>
                <a:lnTo>
                  <a:pt x="21208" y="6985"/>
                </a:lnTo>
                <a:lnTo>
                  <a:pt x="18846" y="0"/>
                </a:lnTo>
                <a:lnTo>
                  <a:pt x="5270" y="0"/>
                </a:lnTo>
                <a:lnTo>
                  <a:pt x="1816" y="4368"/>
                </a:lnTo>
                <a:lnTo>
                  <a:pt x="838" y="7416"/>
                </a:lnTo>
                <a:lnTo>
                  <a:pt x="0" y="10248"/>
                </a:lnTo>
                <a:lnTo>
                  <a:pt x="546" y="12903"/>
                </a:lnTo>
                <a:lnTo>
                  <a:pt x="16789" y="12903"/>
                </a:lnTo>
                <a:lnTo>
                  <a:pt x="15481" y="16802"/>
                </a:lnTo>
                <a:lnTo>
                  <a:pt x="7759" y="16802"/>
                </a:lnTo>
                <a:lnTo>
                  <a:pt x="6134" y="14109"/>
                </a:lnTo>
                <a:lnTo>
                  <a:pt x="850" y="14109"/>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90" name="object 90"/>
          <p:cNvSpPr/>
          <p:nvPr/>
        </p:nvSpPr>
        <p:spPr>
          <a:xfrm>
            <a:off x="8807355" y="6222242"/>
            <a:ext cx="15903" cy="15109"/>
          </a:xfrm>
          <a:custGeom>
            <a:avLst/>
            <a:gdLst/>
            <a:ahLst/>
            <a:cxnLst/>
            <a:rect l="l" t="t" r="r" b="b"/>
            <a:pathLst>
              <a:path w="22618" h="21488">
                <a:moveTo>
                  <a:pt x="876" y="14109"/>
                </a:moveTo>
                <a:lnTo>
                  <a:pt x="1447" y="16002"/>
                </a:lnTo>
                <a:lnTo>
                  <a:pt x="4457" y="21488"/>
                </a:lnTo>
                <a:lnTo>
                  <a:pt x="16243" y="21488"/>
                </a:lnTo>
                <a:lnTo>
                  <a:pt x="19608" y="18097"/>
                </a:lnTo>
                <a:lnTo>
                  <a:pt x="20916" y="15201"/>
                </a:lnTo>
                <a:lnTo>
                  <a:pt x="22618" y="11455"/>
                </a:lnTo>
                <a:lnTo>
                  <a:pt x="21590" y="8140"/>
                </a:lnTo>
                <a:lnTo>
                  <a:pt x="5664" y="8140"/>
                </a:lnTo>
                <a:lnTo>
                  <a:pt x="7200" y="4699"/>
                </a:lnTo>
                <a:lnTo>
                  <a:pt x="14414" y="4699"/>
                </a:lnTo>
                <a:lnTo>
                  <a:pt x="15938" y="6985"/>
                </a:lnTo>
                <a:lnTo>
                  <a:pt x="21221" y="6985"/>
                </a:lnTo>
                <a:lnTo>
                  <a:pt x="18834" y="0"/>
                </a:lnTo>
                <a:lnTo>
                  <a:pt x="5270" y="0"/>
                </a:lnTo>
                <a:lnTo>
                  <a:pt x="1803" y="4368"/>
                </a:lnTo>
                <a:lnTo>
                  <a:pt x="850" y="7416"/>
                </a:lnTo>
                <a:lnTo>
                  <a:pt x="0" y="10248"/>
                </a:lnTo>
                <a:lnTo>
                  <a:pt x="533" y="12903"/>
                </a:lnTo>
                <a:lnTo>
                  <a:pt x="16789" y="12903"/>
                </a:lnTo>
                <a:lnTo>
                  <a:pt x="15468" y="16802"/>
                </a:lnTo>
                <a:lnTo>
                  <a:pt x="7772" y="16802"/>
                </a:lnTo>
                <a:lnTo>
                  <a:pt x="6134" y="14109"/>
                </a:lnTo>
                <a:lnTo>
                  <a:pt x="876" y="14109"/>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91" name="object 91"/>
          <p:cNvSpPr/>
          <p:nvPr/>
        </p:nvSpPr>
        <p:spPr>
          <a:xfrm>
            <a:off x="8592266" y="6222242"/>
            <a:ext cx="15886" cy="15109"/>
          </a:xfrm>
          <a:custGeom>
            <a:avLst/>
            <a:gdLst/>
            <a:ahLst/>
            <a:cxnLst/>
            <a:rect l="l" t="t" r="r" b="b"/>
            <a:pathLst>
              <a:path w="22593" h="21488">
                <a:moveTo>
                  <a:pt x="863" y="14109"/>
                </a:moveTo>
                <a:lnTo>
                  <a:pt x="1435" y="16002"/>
                </a:lnTo>
                <a:lnTo>
                  <a:pt x="4470" y="21488"/>
                </a:lnTo>
                <a:lnTo>
                  <a:pt x="16243" y="21488"/>
                </a:lnTo>
                <a:lnTo>
                  <a:pt x="19608" y="18097"/>
                </a:lnTo>
                <a:lnTo>
                  <a:pt x="20916" y="15201"/>
                </a:lnTo>
                <a:lnTo>
                  <a:pt x="22593" y="11455"/>
                </a:lnTo>
                <a:lnTo>
                  <a:pt x="21564" y="8140"/>
                </a:lnTo>
                <a:lnTo>
                  <a:pt x="5638" y="8140"/>
                </a:lnTo>
                <a:lnTo>
                  <a:pt x="7200" y="4699"/>
                </a:lnTo>
                <a:lnTo>
                  <a:pt x="14439" y="4699"/>
                </a:lnTo>
                <a:lnTo>
                  <a:pt x="15938" y="6985"/>
                </a:lnTo>
                <a:lnTo>
                  <a:pt x="21208" y="6985"/>
                </a:lnTo>
                <a:lnTo>
                  <a:pt x="18846" y="0"/>
                </a:lnTo>
                <a:lnTo>
                  <a:pt x="5245" y="0"/>
                </a:lnTo>
                <a:lnTo>
                  <a:pt x="1790" y="4368"/>
                </a:lnTo>
                <a:lnTo>
                  <a:pt x="863" y="7416"/>
                </a:lnTo>
                <a:lnTo>
                  <a:pt x="0" y="10248"/>
                </a:lnTo>
                <a:lnTo>
                  <a:pt x="546" y="12903"/>
                </a:lnTo>
                <a:lnTo>
                  <a:pt x="16814" y="12903"/>
                </a:lnTo>
                <a:lnTo>
                  <a:pt x="15481" y="16802"/>
                </a:lnTo>
                <a:lnTo>
                  <a:pt x="7759" y="16802"/>
                </a:lnTo>
                <a:lnTo>
                  <a:pt x="6146" y="14109"/>
                </a:lnTo>
                <a:lnTo>
                  <a:pt x="863" y="14109"/>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92" name="object 92"/>
          <p:cNvSpPr/>
          <p:nvPr/>
        </p:nvSpPr>
        <p:spPr>
          <a:xfrm>
            <a:off x="9113437" y="6181876"/>
            <a:ext cx="183594" cy="33057"/>
          </a:xfrm>
          <a:custGeom>
            <a:avLst/>
            <a:gdLst/>
            <a:ahLst/>
            <a:cxnLst/>
            <a:rect l="l" t="t" r="r" b="b"/>
            <a:pathLst>
              <a:path w="261111" h="47015">
                <a:moveTo>
                  <a:pt x="261111" y="42735"/>
                </a:moveTo>
                <a:lnTo>
                  <a:pt x="261111" y="1943"/>
                </a:lnTo>
                <a:lnTo>
                  <a:pt x="256793" y="0"/>
                </a:lnTo>
                <a:lnTo>
                  <a:pt x="1955" y="0"/>
                </a:lnTo>
                <a:lnTo>
                  <a:pt x="0" y="4292"/>
                </a:lnTo>
                <a:lnTo>
                  <a:pt x="0" y="45110"/>
                </a:lnTo>
                <a:lnTo>
                  <a:pt x="4279" y="47015"/>
                </a:lnTo>
                <a:lnTo>
                  <a:pt x="259181" y="47015"/>
                </a:lnTo>
                <a:lnTo>
                  <a:pt x="261111"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93" name="object 93"/>
          <p:cNvSpPr/>
          <p:nvPr/>
        </p:nvSpPr>
        <p:spPr>
          <a:xfrm>
            <a:off x="8606002" y="6254076"/>
            <a:ext cx="505723" cy="0"/>
          </a:xfrm>
          <a:custGeom>
            <a:avLst/>
            <a:gdLst/>
            <a:ahLst/>
            <a:cxnLst/>
            <a:rect l="l" t="t" r="r" b="b"/>
            <a:pathLst>
              <a:path w="719251">
                <a:moveTo>
                  <a:pt x="0" y="0"/>
                </a:moveTo>
                <a:lnTo>
                  <a:pt x="719251" y="0"/>
                </a:lnTo>
              </a:path>
            </a:pathLst>
          </a:custGeom>
          <a:ln w="29235">
            <a:solidFill>
              <a:srgbClr val="282828"/>
            </a:solidFill>
          </a:ln>
        </p:spPr>
        <p:txBody>
          <a:bodyPr wrap="square" lIns="0" tIns="0" rIns="0" bIns="0" rtlCol="0">
            <a:noAutofit/>
          </a:bodyPr>
          <a:lstStyle/>
          <a:p>
            <a:endParaRPr sz="1266">
              <a:solidFill>
                <a:prstClr val="black"/>
              </a:solidFill>
            </a:endParaRPr>
          </a:p>
        </p:txBody>
      </p:sp>
      <p:sp>
        <p:nvSpPr>
          <p:cNvPr id="94" name="object 94"/>
          <p:cNvSpPr/>
          <p:nvPr/>
        </p:nvSpPr>
        <p:spPr>
          <a:xfrm>
            <a:off x="8407905" y="6259233"/>
            <a:ext cx="54774" cy="0"/>
          </a:xfrm>
          <a:custGeom>
            <a:avLst/>
            <a:gdLst/>
            <a:ahLst/>
            <a:cxnLst/>
            <a:rect l="l" t="t" r="r" b="b"/>
            <a:pathLst>
              <a:path w="77901">
                <a:moveTo>
                  <a:pt x="0" y="0"/>
                </a:moveTo>
                <a:lnTo>
                  <a:pt x="77901" y="0"/>
                </a:lnTo>
              </a:path>
            </a:pathLst>
          </a:custGeom>
          <a:ln w="43903">
            <a:solidFill>
              <a:srgbClr val="282828"/>
            </a:solidFill>
          </a:ln>
        </p:spPr>
        <p:txBody>
          <a:bodyPr wrap="square" lIns="0" tIns="0" rIns="0" bIns="0" rtlCol="0">
            <a:noAutofit/>
          </a:bodyPr>
          <a:lstStyle/>
          <a:p>
            <a:endParaRPr sz="1266">
              <a:solidFill>
                <a:prstClr val="black"/>
              </a:solidFill>
            </a:endParaRPr>
          </a:p>
        </p:txBody>
      </p:sp>
      <p:sp>
        <p:nvSpPr>
          <p:cNvPr id="95" name="object 95"/>
          <p:cNvSpPr/>
          <p:nvPr/>
        </p:nvSpPr>
        <p:spPr>
          <a:xfrm>
            <a:off x="9254199" y="6273212"/>
            <a:ext cx="19779" cy="0"/>
          </a:xfrm>
          <a:custGeom>
            <a:avLst/>
            <a:gdLst/>
            <a:ahLst/>
            <a:cxnLst/>
            <a:rect l="l" t="t" r="r" b="b"/>
            <a:pathLst>
              <a:path w="28130">
                <a:moveTo>
                  <a:pt x="0" y="0"/>
                </a:moveTo>
                <a:lnTo>
                  <a:pt x="28130" y="0"/>
                </a:lnTo>
              </a:path>
            </a:pathLst>
          </a:custGeom>
          <a:ln w="21132">
            <a:solidFill>
              <a:srgbClr val="282828"/>
            </a:solidFill>
          </a:ln>
        </p:spPr>
        <p:txBody>
          <a:bodyPr wrap="square" lIns="0" tIns="0" rIns="0" bIns="0" rtlCol="0">
            <a:noAutofit/>
          </a:bodyPr>
          <a:lstStyle/>
          <a:p>
            <a:endParaRPr sz="1266">
              <a:solidFill>
                <a:prstClr val="black"/>
              </a:solidFill>
            </a:endParaRPr>
          </a:p>
        </p:txBody>
      </p:sp>
      <p:sp>
        <p:nvSpPr>
          <p:cNvPr id="96" name="object 96"/>
          <p:cNvSpPr/>
          <p:nvPr/>
        </p:nvSpPr>
        <p:spPr>
          <a:xfrm>
            <a:off x="8407863" y="6146028"/>
            <a:ext cx="904809" cy="11137"/>
          </a:xfrm>
          <a:custGeom>
            <a:avLst/>
            <a:gdLst/>
            <a:ahLst/>
            <a:cxnLst/>
            <a:rect l="l" t="t" r="r" b="b"/>
            <a:pathLst>
              <a:path w="1286840" h="15839">
                <a:moveTo>
                  <a:pt x="1286840" y="15369"/>
                </a:moveTo>
                <a:lnTo>
                  <a:pt x="1286610" y="6814"/>
                </a:lnTo>
                <a:lnTo>
                  <a:pt x="1281253" y="0"/>
                </a:lnTo>
                <a:lnTo>
                  <a:pt x="1261516" y="1043"/>
                </a:lnTo>
                <a:lnTo>
                  <a:pt x="463039" y="1175"/>
                </a:lnTo>
                <a:lnTo>
                  <a:pt x="711" y="1246"/>
                </a:lnTo>
                <a:lnTo>
                  <a:pt x="0" y="15839"/>
                </a:lnTo>
                <a:lnTo>
                  <a:pt x="1286840" y="15369"/>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97" name="object 97"/>
          <p:cNvSpPr/>
          <p:nvPr/>
        </p:nvSpPr>
        <p:spPr>
          <a:xfrm>
            <a:off x="8408004" y="6164516"/>
            <a:ext cx="904425" cy="0"/>
          </a:xfrm>
          <a:custGeom>
            <a:avLst/>
            <a:gdLst/>
            <a:ahLst/>
            <a:cxnLst/>
            <a:rect l="l" t="t" r="r" b="b"/>
            <a:pathLst>
              <a:path w="1286294">
                <a:moveTo>
                  <a:pt x="0" y="0"/>
                </a:moveTo>
                <a:lnTo>
                  <a:pt x="1286294" y="0"/>
                </a:lnTo>
              </a:path>
            </a:pathLst>
          </a:custGeom>
          <a:ln w="8572">
            <a:solidFill>
              <a:srgbClr val="373435"/>
            </a:solidFill>
          </a:ln>
        </p:spPr>
        <p:txBody>
          <a:bodyPr wrap="square" lIns="0" tIns="0" rIns="0" bIns="0" rtlCol="0">
            <a:noAutofit/>
          </a:bodyPr>
          <a:lstStyle/>
          <a:p>
            <a:endParaRPr sz="1266">
              <a:solidFill>
                <a:prstClr val="black"/>
              </a:solidFill>
            </a:endParaRPr>
          </a:p>
        </p:txBody>
      </p:sp>
      <p:sp>
        <p:nvSpPr>
          <p:cNvPr id="98" name="object 98"/>
          <p:cNvSpPr/>
          <p:nvPr/>
        </p:nvSpPr>
        <p:spPr>
          <a:xfrm>
            <a:off x="8407878" y="6169677"/>
            <a:ext cx="904550" cy="0"/>
          </a:xfrm>
          <a:custGeom>
            <a:avLst/>
            <a:gdLst/>
            <a:ahLst/>
            <a:cxnLst/>
            <a:rect l="l" t="t" r="r" b="b"/>
            <a:pathLst>
              <a:path w="1286471">
                <a:moveTo>
                  <a:pt x="0" y="0"/>
                </a:moveTo>
                <a:lnTo>
                  <a:pt x="1286471" y="0"/>
                </a:lnTo>
              </a:path>
            </a:pathLst>
          </a:custGeom>
          <a:ln w="8496">
            <a:solidFill>
              <a:srgbClr val="ED3F37"/>
            </a:solidFill>
          </a:ln>
        </p:spPr>
        <p:txBody>
          <a:bodyPr wrap="square" lIns="0" tIns="0" rIns="0" bIns="0" rtlCol="0">
            <a:noAutofit/>
          </a:bodyPr>
          <a:lstStyle/>
          <a:p>
            <a:endParaRPr sz="1266">
              <a:solidFill>
                <a:prstClr val="black"/>
              </a:solidFill>
            </a:endParaRPr>
          </a:p>
        </p:txBody>
      </p:sp>
      <p:sp>
        <p:nvSpPr>
          <p:cNvPr id="99" name="object 99"/>
          <p:cNvSpPr/>
          <p:nvPr/>
        </p:nvSpPr>
        <p:spPr>
          <a:xfrm>
            <a:off x="8446425" y="6107354"/>
            <a:ext cx="77822" cy="39219"/>
          </a:xfrm>
          <a:custGeom>
            <a:avLst/>
            <a:gdLst/>
            <a:ahLst/>
            <a:cxnLst/>
            <a:rect l="l" t="t" r="r" b="b"/>
            <a:pathLst>
              <a:path w="110680" h="55778">
                <a:moveTo>
                  <a:pt x="101574" y="43065"/>
                </a:moveTo>
                <a:lnTo>
                  <a:pt x="79425" y="55486"/>
                </a:lnTo>
                <a:lnTo>
                  <a:pt x="89446" y="55778"/>
                </a:lnTo>
                <a:lnTo>
                  <a:pt x="110680" y="42443"/>
                </a:lnTo>
                <a:lnTo>
                  <a:pt x="1244" y="0"/>
                </a:lnTo>
                <a:lnTo>
                  <a:pt x="0" y="889"/>
                </a:lnTo>
                <a:lnTo>
                  <a:pt x="101574" y="43065"/>
                </a:lnTo>
                <a:close/>
              </a:path>
            </a:pathLst>
          </a:custGeom>
          <a:solidFill>
            <a:srgbClr val="96989B"/>
          </a:solidFill>
        </p:spPr>
        <p:txBody>
          <a:bodyPr wrap="square" lIns="0" tIns="0" rIns="0" bIns="0" rtlCol="0">
            <a:noAutofit/>
          </a:bodyPr>
          <a:lstStyle/>
          <a:p>
            <a:endParaRPr sz="1266">
              <a:solidFill>
                <a:prstClr val="black"/>
              </a:solidFill>
            </a:endParaRPr>
          </a:p>
        </p:txBody>
      </p:sp>
      <p:sp>
        <p:nvSpPr>
          <p:cNvPr id="100" name="object 100"/>
          <p:cNvSpPr/>
          <p:nvPr/>
        </p:nvSpPr>
        <p:spPr>
          <a:xfrm>
            <a:off x="8462104" y="6259631"/>
            <a:ext cx="15716" cy="26262"/>
          </a:xfrm>
          <a:custGeom>
            <a:avLst/>
            <a:gdLst/>
            <a:ahLst/>
            <a:cxnLst/>
            <a:rect l="l" t="t" r="r" b="b"/>
            <a:pathLst>
              <a:path w="22351" h="37350">
                <a:moveTo>
                  <a:pt x="8432" y="3733"/>
                </a:moveTo>
                <a:lnTo>
                  <a:pt x="22352" y="0"/>
                </a:lnTo>
                <a:lnTo>
                  <a:pt x="825" y="0"/>
                </a:lnTo>
                <a:lnTo>
                  <a:pt x="825" y="19481"/>
                </a:lnTo>
                <a:lnTo>
                  <a:pt x="5803" y="19481"/>
                </a:lnTo>
                <a:lnTo>
                  <a:pt x="8724" y="13436"/>
                </a:lnTo>
                <a:lnTo>
                  <a:pt x="4813" y="15379"/>
                </a:lnTo>
                <a:lnTo>
                  <a:pt x="4813" y="3733"/>
                </a:lnTo>
                <a:lnTo>
                  <a:pt x="8432" y="3733"/>
                </a:lnTo>
                <a:close/>
              </a:path>
              <a:path w="22351" h="37350">
                <a:moveTo>
                  <a:pt x="60744" y="11493"/>
                </a:moveTo>
                <a:lnTo>
                  <a:pt x="64198" y="10274"/>
                </a:lnTo>
                <a:lnTo>
                  <a:pt x="66852" y="10782"/>
                </a:lnTo>
                <a:lnTo>
                  <a:pt x="67805" y="14160"/>
                </a:lnTo>
                <a:lnTo>
                  <a:pt x="70231" y="22936"/>
                </a:lnTo>
                <a:lnTo>
                  <a:pt x="61671" y="23596"/>
                </a:lnTo>
                <a:lnTo>
                  <a:pt x="59702" y="27749"/>
                </a:lnTo>
                <a:lnTo>
                  <a:pt x="75285" y="27749"/>
                </a:lnTo>
                <a:lnTo>
                  <a:pt x="80810" y="22974"/>
                </a:lnTo>
                <a:lnTo>
                  <a:pt x="115290" y="22974"/>
                </a:lnTo>
                <a:lnTo>
                  <a:pt x="131394" y="22669"/>
                </a:lnTo>
                <a:lnTo>
                  <a:pt x="136423" y="27482"/>
                </a:lnTo>
                <a:lnTo>
                  <a:pt x="151726" y="27482"/>
                </a:lnTo>
                <a:lnTo>
                  <a:pt x="149974" y="23317"/>
                </a:lnTo>
                <a:lnTo>
                  <a:pt x="139954" y="22326"/>
                </a:lnTo>
                <a:lnTo>
                  <a:pt x="143179" y="13893"/>
                </a:lnTo>
                <a:lnTo>
                  <a:pt x="144462" y="10515"/>
                </a:lnTo>
                <a:lnTo>
                  <a:pt x="147269" y="10299"/>
                </a:lnTo>
                <a:lnTo>
                  <a:pt x="150660" y="11760"/>
                </a:lnTo>
                <a:lnTo>
                  <a:pt x="150329" y="15113"/>
                </a:lnTo>
                <a:lnTo>
                  <a:pt x="154673" y="28361"/>
                </a:lnTo>
                <a:lnTo>
                  <a:pt x="165732" y="36355"/>
                </a:lnTo>
                <a:lnTo>
                  <a:pt x="172681" y="37452"/>
                </a:lnTo>
                <a:lnTo>
                  <a:pt x="178689" y="37452"/>
                </a:lnTo>
                <a:lnTo>
                  <a:pt x="184124" y="35077"/>
                </a:lnTo>
                <a:lnTo>
                  <a:pt x="188125" y="31229"/>
                </a:lnTo>
                <a:lnTo>
                  <a:pt x="192633" y="29743"/>
                </a:lnTo>
                <a:lnTo>
                  <a:pt x="194157" y="28689"/>
                </a:lnTo>
                <a:lnTo>
                  <a:pt x="199097" y="25234"/>
                </a:lnTo>
                <a:lnTo>
                  <a:pt x="199161" y="20828"/>
                </a:lnTo>
                <a:lnTo>
                  <a:pt x="201561" y="20828"/>
                </a:lnTo>
                <a:lnTo>
                  <a:pt x="201561" y="4038"/>
                </a:lnTo>
                <a:lnTo>
                  <a:pt x="204774" y="4038"/>
                </a:lnTo>
                <a:lnTo>
                  <a:pt x="204774" y="-266"/>
                </a:lnTo>
                <a:lnTo>
                  <a:pt x="188810" y="-266"/>
                </a:lnTo>
                <a:lnTo>
                  <a:pt x="184746" y="-4533"/>
                </a:lnTo>
                <a:lnTo>
                  <a:pt x="179057" y="-7213"/>
                </a:lnTo>
                <a:lnTo>
                  <a:pt x="166662" y="-7213"/>
                </a:lnTo>
                <a:lnTo>
                  <a:pt x="161251" y="-4813"/>
                </a:lnTo>
                <a:lnTo>
                  <a:pt x="157238" y="-965"/>
                </a:lnTo>
                <a:lnTo>
                  <a:pt x="150368" y="-1092"/>
                </a:lnTo>
                <a:lnTo>
                  <a:pt x="140944" y="-1092"/>
                </a:lnTo>
                <a:lnTo>
                  <a:pt x="135636" y="6654"/>
                </a:lnTo>
                <a:lnTo>
                  <a:pt x="131140" y="6654"/>
                </a:lnTo>
                <a:lnTo>
                  <a:pt x="131076" y="292"/>
                </a:lnTo>
                <a:lnTo>
                  <a:pt x="127546" y="292"/>
                </a:lnTo>
                <a:lnTo>
                  <a:pt x="127254" y="-4711"/>
                </a:lnTo>
                <a:lnTo>
                  <a:pt x="122212" y="-4711"/>
                </a:lnTo>
                <a:lnTo>
                  <a:pt x="122212" y="-10693"/>
                </a:lnTo>
                <a:lnTo>
                  <a:pt x="205409" y="-10439"/>
                </a:lnTo>
                <a:lnTo>
                  <a:pt x="205409" y="-17602"/>
                </a:lnTo>
                <a:lnTo>
                  <a:pt x="0" y="-17868"/>
                </a:lnTo>
                <a:lnTo>
                  <a:pt x="0" y="-10693"/>
                </a:lnTo>
                <a:lnTo>
                  <a:pt x="88188" y="-10693"/>
                </a:lnTo>
                <a:lnTo>
                  <a:pt x="88188" y="-5067"/>
                </a:lnTo>
                <a:lnTo>
                  <a:pt x="81140" y="-5067"/>
                </a:lnTo>
                <a:lnTo>
                  <a:pt x="81140" y="6946"/>
                </a:lnTo>
                <a:lnTo>
                  <a:pt x="76123" y="6946"/>
                </a:lnTo>
                <a:lnTo>
                  <a:pt x="70294" y="-812"/>
                </a:lnTo>
                <a:lnTo>
                  <a:pt x="54457" y="-736"/>
                </a:lnTo>
                <a:lnTo>
                  <a:pt x="50457" y="-4737"/>
                </a:lnTo>
                <a:lnTo>
                  <a:pt x="44869" y="-7213"/>
                </a:lnTo>
                <a:lnTo>
                  <a:pt x="32245" y="-7213"/>
                </a:lnTo>
                <a:lnTo>
                  <a:pt x="26466" y="-4432"/>
                </a:lnTo>
                <a:lnTo>
                  <a:pt x="22352" y="0"/>
                </a:lnTo>
                <a:lnTo>
                  <a:pt x="8432" y="3733"/>
                </a:lnTo>
                <a:lnTo>
                  <a:pt x="8724" y="13436"/>
                </a:lnTo>
                <a:lnTo>
                  <a:pt x="5803" y="19481"/>
                </a:lnTo>
                <a:lnTo>
                  <a:pt x="10820" y="16433"/>
                </a:lnTo>
                <a:lnTo>
                  <a:pt x="10287" y="21640"/>
                </a:lnTo>
                <a:lnTo>
                  <a:pt x="14693" y="26911"/>
                </a:lnTo>
                <a:lnTo>
                  <a:pt x="16662" y="29235"/>
                </a:lnTo>
                <a:lnTo>
                  <a:pt x="20434" y="30784"/>
                </a:lnTo>
                <a:lnTo>
                  <a:pt x="24041" y="31826"/>
                </a:lnTo>
                <a:lnTo>
                  <a:pt x="27965" y="35293"/>
                </a:lnTo>
                <a:lnTo>
                  <a:pt x="33070" y="37452"/>
                </a:lnTo>
                <a:lnTo>
                  <a:pt x="38747" y="37452"/>
                </a:lnTo>
                <a:lnTo>
                  <a:pt x="52008" y="33110"/>
                </a:lnTo>
                <a:lnTo>
                  <a:pt x="60020" y="22066"/>
                </a:lnTo>
                <a:lnTo>
                  <a:pt x="61125" y="15113"/>
                </a:lnTo>
                <a:lnTo>
                  <a:pt x="60744" y="11493"/>
                </a:lnTo>
                <a:close/>
              </a:path>
            </a:pathLst>
          </a:custGeom>
          <a:solidFill>
            <a:srgbClr val="282828"/>
          </a:solidFill>
        </p:spPr>
        <p:txBody>
          <a:bodyPr wrap="square" lIns="0" tIns="0" rIns="0" bIns="0" rtlCol="0">
            <a:noAutofit/>
          </a:bodyPr>
          <a:lstStyle/>
          <a:p>
            <a:endParaRPr sz="1266">
              <a:solidFill>
                <a:prstClr val="black"/>
              </a:solidFill>
            </a:endParaRPr>
          </a:p>
        </p:txBody>
      </p:sp>
      <p:sp>
        <p:nvSpPr>
          <p:cNvPr id="101" name="object 101"/>
          <p:cNvSpPr/>
          <p:nvPr/>
        </p:nvSpPr>
        <p:spPr>
          <a:xfrm>
            <a:off x="9107885" y="6259527"/>
            <a:ext cx="15716" cy="26244"/>
          </a:xfrm>
          <a:custGeom>
            <a:avLst/>
            <a:gdLst/>
            <a:ahLst/>
            <a:cxnLst/>
            <a:rect l="l" t="t" r="r" b="b"/>
            <a:pathLst>
              <a:path w="22351" h="37325">
                <a:moveTo>
                  <a:pt x="8407" y="3733"/>
                </a:moveTo>
                <a:lnTo>
                  <a:pt x="22352" y="0"/>
                </a:lnTo>
                <a:lnTo>
                  <a:pt x="825" y="0"/>
                </a:lnTo>
                <a:lnTo>
                  <a:pt x="825" y="19481"/>
                </a:lnTo>
                <a:lnTo>
                  <a:pt x="5791" y="19481"/>
                </a:lnTo>
                <a:lnTo>
                  <a:pt x="8712" y="13436"/>
                </a:lnTo>
                <a:lnTo>
                  <a:pt x="4813" y="15379"/>
                </a:lnTo>
                <a:lnTo>
                  <a:pt x="4813" y="3733"/>
                </a:lnTo>
                <a:lnTo>
                  <a:pt x="8407" y="3733"/>
                </a:lnTo>
                <a:close/>
              </a:path>
              <a:path w="22351" h="37325">
                <a:moveTo>
                  <a:pt x="60731" y="11493"/>
                </a:moveTo>
                <a:lnTo>
                  <a:pt x="64173" y="10274"/>
                </a:lnTo>
                <a:lnTo>
                  <a:pt x="66840" y="10756"/>
                </a:lnTo>
                <a:lnTo>
                  <a:pt x="67779" y="14160"/>
                </a:lnTo>
                <a:lnTo>
                  <a:pt x="70231" y="22948"/>
                </a:lnTo>
                <a:lnTo>
                  <a:pt x="61645" y="23596"/>
                </a:lnTo>
                <a:lnTo>
                  <a:pt x="59715" y="27762"/>
                </a:lnTo>
                <a:lnTo>
                  <a:pt x="75285" y="27762"/>
                </a:lnTo>
                <a:lnTo>
                  <a:pt x="80810" y="22948"/>
                </a:lnTo>
                <a:lnTo>
                  <a:pt x="115277" y="22948"/>
                </a:lnTo>
                <a:lnTo>
                  <a:pt x="131368" y="22682"/>
                </a:lnTo>
                <a:lnTo>
                  <a:pt x="136372" y="27470"/>
                </a:lnTo>
                <a:lnTo>
                  <a:pt x="151701" y="27470"/>
                </a:lnTo>
                <a:lnTo>
                  <a:pt x="149948" y="23304"/>
                </a:lnTo>
                <a:lnTo>
                  <a:pt x="139928" y="22339"/>
                </a:lnTo>
                <a:lnTo>
                  <a:pt x="143179" y="13893"/>
                </a:lnTo>
                <a:lnTo>
                  <a:pt x="144462" y="10515"/>
                </a:lnTo>
                <a:lnTo>
                  <a:pt x="147243" y="10274"/>
                </a:lnTo>
                <a:lnTo>
                  <a:pt x="150660" y="11772"/>
                </a:lnTo>
                <a:lnTo>
                  <a:pt x="150291" y="15138"/>
                </a:lnTo>
                <a:lnTo>
                  <a:pt x="154650" y="28374"/>
                </a:lnTo>
                <a:lnTo>
                  <a:pt x="165716" y="36374"/>
                </a:lnTo>
                <a:lnTo>
                  <a:pt x="172669" y="37477"/>
                </a:lnTo>
                <a:lnTo>
                  <a:pt x="178689" y="37477"/>
                </a:lnTo>
                <a:lnTo>
                  <a:pt x="184124" y="35064"/>
                </a:lnTo>
                <a:lnTo>
                  <a:pt x="188137" y="31216"/>
                </a:lnTo>
                <a:lnTo>
                  <a:pt x="192633" y="29756"/>
                </a:lnTo>
                <a:lnTo>
                  <a:pt x="194157" y="28689"/>
                </a:lnTo>
                <a:lnTo>
                  <a:pt x="199085" y="25234"/>
                </a:lnTo>
                <a:lnTo>
                  <a:pt x="199123" y="20828"/>
                </a:lnTo>
                <a:lnTo>
                  <a:pt x="201549" y="20828"/>
                </a:lnTo>
                <a:lnTo>
                  <a:pt x="201549" y="4025"/>
                </a:lnTo>
                <a:lnTo>
                  <a:pt x="204787" y="4025"/>
                </a:lnTo>
                <a:lnTo>
                  <a:pt x="204787" y="-266"/>
                </a:lnTo>
                <a:lnTo>
                  <a:pt x="188823" y="-266"/>
                </a:lnTo>
                <a:lnTo>
                  <a:pt x="184759" y="-4521"/>
                </a:lnTo>
                <a:lnTo>
                  <a:pt x="179044" y="-7200"/>
                </a:lnTo>
                <a:lnTo>
                  <a:pt x="166662" y="-7200"/>
                </a:lnTo>
                <a:lnTo>
                  <a:pt x="161239" y="-4813"/>
                </a:lnTo>
                <a:lnTo>
                  <a:pt x="157251" y="-977"/>
                </a:lnTo>
                <a:lnTo>
                  <a:pt x="150329" y="-1104"/>
                </a:lnTo>
                <a:lnTo>
                  <a:pt x="140931" y="-1104"/>
                </a:lnTo>
                <a:lnTo>
                  <a:pt x="135661" y="6667"/>
                </a:lnTo>
                <a:lnTo>
                  <a:pt x="131127" y="6667"/>
                </a:lnTo>
                <a:lnTo>
                  <a:pt x="131051" y="292"/>
                </a:lnTo>
                <a:lnTo>
                  <a:pt x="127520" y="292"/>
                </a:lnTo>
                <a:lnTo>
                  <a:pt x="127228" y="-4724"/>
                </a:lnTo>
                <a:lnTo>
                  <a:pt x="122212" y="-4724"/>
                </a:lnTo>
                <a:lnTo>
                  <a:pt x="122212" y="-10693"/>
                </a:lnTo>
                <a:lnTo>
                  <a:pt x="205384" y="-10439"/>
                </a:lnTo>
                <a:lnTo>
                  <a:pt x="205384" y="-17614"/>
                </a:lnTo>
                <a:lnTo>
                  <a:pt x="0" y="-17843"/>
                </a:lnTo>
                <a:lnTo>
                  <a:pt x="0" y="-10693"/>
                </a:lnTo>
                <a:lnTo>
                  <a:pt x="88176" y="-10693"/>
                </a:lnTo>
                <a:lnTo>
                  <a:pt x="88176" y="-5079"/>
                </a:lnTo>
                <a:lnTo>
                  <a:pt x="81114" y="-5079"/>
                </a:lnTo>
                <a:lnTo>
                  <a:pt x="81114" y="6934"/>
                </a:lnTo>
                <a:lnTo>
                  <a:pt x="76098" y="6934"/>
                </a:lnTo>
                <a:lnTo>
                  <a:pt x="70269" y="-812"/>
                </a:lnTo>
                <a:lnTo>
                  <a:pt x="54444" y="-723"/>
                </a:lnTo>
                <a:lnTo>
                  <a:pt x="50431" y="-4724"/>
                </a:lnTo>
                <a:lnTo>
                  <a:pt x="44869" y="-7200"/>
                </a:lnTo>
                <a:lnTo>
                  <a:pt x="32245" y="-7200"/>
                </a:lnTo>
                <a:lnTo>
                  <a:pt x="26441" y="-4406"/>
                </a:lnTo>
                <a:lnTo>
                  <a:pt x="22352" y="0"/>
                </a:lnTo>
                <a:lnTo>
                  <a:pt x="8407" y="3733"/>
                </a:lnTo>
                <a:lnTo>
                  <a:pt x="8712" y="13436"/>
                </a:lnTo>
                <a:lnTo>
                  <a:pt x="5791" y="19481"/>
                </a:lnTo>
                <a:lnTo>
                  <a:pt x="10807" y="16433"/>
                </a:lnTo>
                <a:lnTo>
                  <a:pt x="10248" y="21640"/>
                </a:lnTo>
                <a:lnTo>
                  <a:pt x="14681" y="26911"/>
                </a:lnTo>
                <a:lnTo>
                  <a:pt x="16637" y="29235"/>
                </a:lnTo>
                <a:lnTo>
                  <a:pt x="20396" y="30797"/>
                </a:lnTo>
                <a:lnTo>
                  <a:pt x="24015" y="31813"/>
                </a:lnTo>
                <a:lnTo>
                  <a:pt x="27940" y="35280"/>
                </a:lnTo>
                <a:lnTo>
                  <a:pt x="33070" y="37477"/>
                </a:lnTo>
                <a:lnTo>
                  <a:pt x="38722" y="37477"/>
                </a:lnTo>
                <a:lnTo>
                  <a:pt x="51994" y="33132"/>
                </a:lnTo>
                <a:lnTo>
                  <a:pt x="59997" y="22087"/>
                </a:lnTo>
                <a:lnTo>
                  <a:pt x="61099" y="15138"/>
                </a:lnTo>
                <a:lnTo>
                  <a:pt x="60731" y="11493"/>
                </a:lnTo>
                <a:close/>
              </a:path>
            </a:pathLst>
          </a:custGeom>
          <a:solidFill>
            <a:srgbClr val="282828"/>
          </a:solidFill>
        </p:spPr>
        <p:txBody>
          <a:bodyPr wrap="square" lIns="0" tIns="0" rIns="0" bIns="0" rtlCol="0">
            <a:noAutofit/>
          </a:bodyPr>
          <a:lstStyle/>
          <a:p>
            <a:endParaRPr sz="1266">
              <a:solidFill>
                <a:prstClr val="black"/>
              </a:solidFill>
            </a:endParaRPr>
          </a:p>
        </p:txBody>
      </p:sp>
      <p:sp>
        <p:nvSpPr>
          <p:cNvPr id="102" name="object 102"/>
          <p:cNvSpPr/>
          <p:nvPr/>
        </p:nvSpPr>
        <p:spPr>
          <a:xfrm>
            <a:off x="8321787" y="6259233"/>
            <a:ext cx="55766" cy="0"/>
          </a:xfrm>
          <a:custGeom>
            <a:avLst/>
            <a:gdLst/>
            <a:ahLst/>
            <a:cxnLst/>
            <a:rect l="l" t="t" r="r" b="b"/>
            <a:pathLst>
              <a:path w="79311">
                <a:moveTo>
                  <a:pt x="0" y="0"/>
                </a:moveTo>
                <a:lnTo>
                  <a:pt x="79311" y="0"/>
                </a:lnTo>
              </a:path>
            </a:pathLst>
          </a:custGeom>
          <a:ln w="43903">
            <a:solidFill>
              <a:srgbClr val="282828"/>
            </a:solidFill>
          </a:ln>
        </p:spPr>
        <p:txBody>
          <a:bodyPr wrap="square" lIns="0" tIns="0" rIns="0" bIns="0" rtlCol="0">
            <a:noAutofit/>
          </a:bodyPr>
          <a:lstStyle/>
          <a:p>
            <a:endParaRPr sz="1266">
              <a:solidFill>
                <a:prstClr val="black"/>
              </a:solidFill>
            </a:endParaRPr>
          </a:p>
        </p:txBody>
      </p:sp>
      <p:sp>
        <p:nvSpPr>
          <p:cNvPr id="103" name="object 103"/>
          <p:cNvSpPr/>
          <p:nvPr/>
        </p:nvSpPr>
        <p:spPr>
          <a:xfrm>
            <a:off x="7478934" y="6156517"/>
            <a:ext cx="904095" cy="87859"/>
          </a:xfrm>
          <a:custGeom>
            <a:avLst/>
            <a:gdLst/>
            <a:ahLst/>
            <a:cxnLst/>
            <a:rect l="l" t="t" r="r" b="b"/>
            <a:pathLst>
              <a:path w="1285824" h="124955">
                <a:moveTo>
                  <a:pt x="1285824" y="124955"/>
                </a:moveTo>
                <a:lnTo>
                  <a:pt x="1285798" y="0"/>
                </a:lnTo>
                <a:lnTo>
                  <a:pt x="0" y="0"/>
                </a:lnTo>
                <a:lnTo>
                  <a:pt x="0" y="124955"/>
                </a:lnTo>
                <a:lnTo>
                  <a:pt x="1285824" y="124955"/>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04" name="object 104"/>
          <p:cNvSpPr/>
          <p:nvPr/>
        </p:nvSpPr>
        <p:spPr>
          <a:xfrm>
            <a:off x="7478934" y="6156517"/>
            <a:ext cx="904095" cy="87859"/>
          </a:xfrm>
          <a:custGeom>
            <a:avLst/>
            <a:gdLst/>
            <a:ahLst/>
            <a:cxnLst/>
            <a:rect l="l" t="t" r="r" b="b"/>
            <a:pathLst>
              <a:path w="1285824" h="124955">
                <a:moveTo>
                  <a:pt x="1285824" y="124955"/>
                </a:moveTo>
                <a:lnTo>
                  <a:pt x="0" y="124955"/>
                </a:lnTo>
                <a:lnTo>
                  <a:pt x="0" y="0"/>
                </a:lnTo>
                <a:lnTo>
                  <a:pt x="1285798" y="0"/>
                </a:lnTo>
                <a:lnTo>
                  <a:pt x="1285824" y="124955"/>
                </a:lnTo>
                <a:close/>
              </a:path>
            </a:pathLst>
          </a:custGeom>
          <a:ln w="927">
            <a:solidFill>
              <a:srgbClr val="96989B"/>
            </a:solidFill>
          </a:ln>
        </p:spPr>
        <p:txBody>
          <a:bodyPr wrap="square" lIns="0" tIns="0" rIns="0" bIns="0" rtlCol="0">
            <a:noAutofit/>
          </a:bodyPr>
          <a:lstStyle/>
          <a:p>
            <a:endParaRPr sz="1266">
              <a:solidFill>
                <a:prstClr val="black"/>
              </a:solidFill>
            </a:endParaRPr>
          </a:p>
        </p:txBody>
      </p:sp>
      <p:sp>
        <p:nvSpPr>
          <p:cNvPr id="105" name="object 105"/>
          <p:cNvSpPr/>
          <p:nvPr/>
        </p:nvSpPr>
        <p:spPr>
          <a:xfrm>
            <a:off x="8114780" y="6162136"/>
            <a:ext cx="61329" cy="82108"/>
          </a:xfrm>
          <a:custGeom>
            <a:avLst/>
            <a:gdLst/>
            <a:ahLst/>
            <a:cxnLst/>
            <a:rect l="l" t="t" r="r" b="b"/>
            <a:pathLst>
              <a:path w="87223" h="116776">
                <a:moveTo>
                  <a:pt x="87223" y="116776"/>
                </a:moveTo>
                <a:lnTo>
                  <a:pt x="87223" y="0"/>
                </a:lnTo>
                <a:lnTo>
                  <a:pt x="0" y="0"/>
                </a:lnTo>
                <a:lnTo>
                  <a:pt x="0" y="116776"/>
                </a:lnTo>
                <a:lnTo>
                  <a:pt x="87223" y="116776"/>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06" name="object 106"/>
          <p:cNvSpPr/>
          <p:nvPr/>
        </p:nvSpPr>
        <p:spPr>
          <a:xfrm>
            <a:off x="8122245" y="6181876"/>
            <a:ext cx="17591" cy="33057"/>
          </a:xfrm>
          <a:custGeom>
            <a:avLst/>
            <a:gdLst/>
            <a:ahLst/>
            <a:cxnLst/>
            <a:rect l="l" t="t" r="r" b="b"/>
            <a:pathLst>
              <a:path w="25019" h="47015">
                <a:moveTo>
                  <a:pt x="25019" y="42735"/>
                </a:moveTo>
                <a:lnTo>
                  <a:pt x="25019" y="1943"/>
                </a:lnTo>
                <a:lnTo>
                  <a:pt x="20777" y="0"/>
                </a:lnTo>
                <a:lnTo>
                  <a:pt x="1943" y="0"/>
                </a:lnTo>
                <a:lnTo>
                  <a:pt x="0" y="4292"/>
                </a:lnTo>
                <a:lnTo>
                  <a:pt x="0" y="45110"/>
                </a:lnTo>
                <a:lnTo>
                  <a:pt x="4279" y="47015"/>
                </a:lnTo>
                <a:lnTo>
                  <a:pt x="23114" y="47015"/>
                </a:lnTo>
                <a:lnTo>
                  <a:pt x="25019"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07" name="object 107"/>
          <p:cNvSpPr/>
          <p:nvPr/>
        </p:nvSpPr>
        <p:spPr>
          <a:xfrm>
            <a:off x="7967571" y="6181876"/>
            <a:ext cx="142937" cy="33057"/>
          </a:xfrm>
          <a:custGeom>
            <a:avLst/>
            <a:gdLst/>
            <a:ahLst/>
            <a:cxnLst/>
            <a:rect l="l" t="t" r="r" b="b"/>
            <a:pathLst>
              <a:path w="203288" h="47015">
                <a:moveTo>
                  <a:pt x="203288" y="42735"/>
                </a:moveTo>
                <a:lnTo>
                  <a:pt x="203288" y="1943"/>
                </a:lnTo>
                <a:lnTo>
                  <a:pt x="198996" y="0"/>
                </a:lnTo>
                <a:lnTo>
                  <a:pt x="1993" y="0"/>
                </a:lnTo>
                <a:lnTo>
                  <a:pt x="0" y="4292"/>
                </a:lnTo>
                <a:lnTo>
                  <a:pt x="0" y="45110"/>
                </a:lnTo>
                <a:lnTo>
                  <a:pt x="4330" y="47015"/>
                </a:lnTo>
                <a:lnTo>
                  <a:pt x="201383" y="47015"/>
                </a:lnTo>
                <a:lnTo>
                  <a:pt x="203288"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08" name="object 108"/>
          <p:cNvSpPr/>
          <p:nvPr/>
        </p:nvSpPr>
        <p:spPr>
          <a:xfrm>
            <a:off x="7752909" y="6181876"/>
            <a:ext cx="142937" cy="33057"/>
          </a:xfrm>
          <a:custGeom>
            <a:avLst/>
            <a:gdLst/>
            <a:ahLst/>
            <a:cxnLst/>
            <a:rect l="l" t="t" r="r" b="b"/>
            <a:pathLst>
              <a:path w="203288" h="47015">
                <a:moveTo>
                  <a:pt x="203288" y="42735"/>
                </a:moveTo>
                <a:lnTo>
                  <a:pt x="203288" y="1943"/>
                </a:lnTo>
                <a:lnTo>
                  <a:pt x="198983" y="0"/>
                </a:lnTo>
                <a:lnTo>
                  <a:pt x="1943" y="0"/>
                </a:lnTo>
                <a:lnTo>
                  <a:pt x="0" y="4292"/>
                </a:lnTo>
                <a:lnTo>
                  <a:pt x="0" y="45110"/>
                </a:lnTo>
                <a:lnTo>
                  <a:pt x="4330" y="47015"/>
                </a:lnTo>
                <a:lnTo>
                  <a:pt x="201345" y="47015"/>
                </a:lnTo>
                <a:lnTo>
                  <a:pt x="203288"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09" name="object 109"/>
          <p:cNvSpPr/>
          <p:nvPr/>
        </p:nvSpPr>
        <p:spPr>
          <a:xfrm>
            <a:off x="7493143" y="6181876"/>
            <a:ext cx="188452" cy="33057"/>
          </a:xfrm>
          <a:custGeom>
            <a:avLst/>
            <a:gdLst/>
            <a:ahLst/>
            <a:cxnLst/>
            <a:rect l="l" t="t" r="r" b="b"/>
            <a:pathLst>
              <a:path w="268020" h="47015">
                <a:moveTo>
                  <a:pt x="268020" y="42735"/>
                </a:moveTo>
                <a:lnTo>
                  <a:pt x="268020" y="1943"/>
                </a:lnTo>
                <a:lnTo>
                  <a:pt x="263715" y="0"/>
                </a:lnTo>
                <a:lnTo>
                  <a:pt x="1955" y="0"/>
                </a:lnTo>
                <a:lnTo>
                  <a:pt x="0" y="4292"/>
                </a:lnTo>
                <a:lnTo>
                  <a:pt x="0" y="45110"/>
                </a:lnTo>
                <a:lnTo>
                  <a:pt x="4292" y="47015"/>
                </a:lnTo>
                <a:lnTo>
                  <a:pt x="266090" y="47015"/>
                </a:lnTo>
                <a:lnTo>
                  <a:pt x="268020"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10" name="object 110"/>
          <p:cNvSpPr/>
          <p:nvPr/>
        </p:nvSpPr>
        <p:spPr>
          <a:xfrm>
            <a:off x="8151579" y="6181876"/>
            <a:ext cx="17609" cy="33057"/>
          </a:xfrm>
          <a:custGeom>
            <a:avLst/>
            <a:gdLst/>
            <a:ahLst/>
            <a:cxnLst/>
            <a:rect l="l" t="t" r="r" b="b"/>
            <a:pathLst>
              <a:path w="25044" h="47015">
                <a:moveTo>
                  <a:pt x="25044" y="42735"/>
                </a:moveTo>
                <a:lnTo>
                  <a:pt x="25044" y="1943"/>
                </a:lnTo>
                <a:lnTo>
                  <a:pt x="20713" y="0"/>
                </a:lnTo>
                <a:lnTo>
                  <a:pt x="1930" y="0"/>
                </a:lnTo>
                <a:lnTo>
                  <a:pt x="0" y="4292"/>
                </a:lnTo>
                <a:lnTo>
                  <a:pt x="0" y="45110"/>
                </a:lnTo>
                <a:lnTo>
                  <a:pt x="4305" y="47015"/>
                </a:lnTo>
                <a:lnTo>
                  <a:pt x="23088" y="47015"/>
                </a:lnTo>
                <a:lnTo>
                  <a:pt x="25044"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11" name="object 111"/>
          <p:cNvSpPr/>
          <p:nvPr/>
        </p:nvSpPr>
        <p:spPr>
          <a:xfrm>
            <a:off x="7900413" y="6162136"/>
            <a:ext cx="61302" cy="82108"/>
          </a:xfrm>
          <a:custGeom>
            <a:avLst/>
            <a:gdLst/>
            <a:ahLst/>
            <a:cxnLst/>
            <a:rect l="l" t="t" r="r" b="b"/>
            <a:pathLst>
              <a:path w="87185" h="116776">
                <a:moveTo>
                  <a:pt x="87185" y="116776"/>
                </a:moveTo>
                <a:lnTo>
                  <a:pt x="87185" y="0"/>
                </a:lnTo>
                <a:lnTo>
                  <a:pt x="0" y="0"/>
                </a:lnTo>
                <a:lnTo>
                  <a:pt x="0" y="116776"/>
                </a:lnTo>
                <a:lnTo>
                  <a:pt x="87185" y="116776"/>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12" name="object 112"/>
          <p:cNvSpPr/>
          <p:nvPr/>
        </p:nvSpPr>
        <p:spPr>
          <a:xfrm>
            <a:off x="7907870" y="6181876"/>
            <a:ext cx="17591" cy="33057"/>
          </a:xfrm>
          <a:custGeom>
            <a:avLst/>
            <a:gdLst/>
            <a:ahLst/>
            <a:cxnLst/>
            <a:rect l="l" t="t" r="r" b="b"/>
            <a:pathLst>
              <a:path w="25019" h="47015">
                <a:moveTo>
                  <a:pt x="25019" y="42735"/>
                </a:moveTo>
                <a:lnTo>
                  <a:pt x="25019" y="1943"/>
                </a:lnTo>
                <a:lnTo>
                  <a:pt x="20713" y="0"/>
                </a:lnTo>
                <a:lnTo>
                  <a:pt x="1943" y="0"/>
                </a:lnTo>
                <a:lnTo>
                  <a:pt x="0" y="4292"/>
                </a:lnTo>
                <a:lnTo>
                  <a:pt x="0" y="45110"/>
                </a:lnTo>
                <a:lnTo>
                  <a:pt x="4318" y="47015"/>
                </a:lnTo>
                <a:lnTo>
                  <a:pt x="23101" y="47015"/>
                </a:lnTo>
                <a:lnTo>
                  <a:pt x="25019"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13" name="object 113"/>
          <p:cNvSpPr/>
          <p:nvPr/>
        </p:nvSpPr>
        <p:spPr>
          <a:xfrm>
            <a:off x="7937188" y="6181876"/>
            <a:ext cx="17609" cy="33057"/>
          </a:xfrm>
          <a:custGeom>
            <a:avLst/>
            <a:gdLst/>
            <a:ahLst/>
            <a:cxnLst/>
            <a:rect l="l" t="t" r="r" b="b"/>
            <a:pathLst>
              <a:path w="25044" h="47015">
                <a:moveTo>
                  <a:pt x="25044" y="42735"/>
                </a:moveTo>
                <a:lnTo>
                  <a:pt x="25044" y="1943"/>
                </a:lnTo>
                <a:lnTo>
                  <a:pt x="20713" y="0"/>
                </a:lnTo>
                <a:lnTo>
                  <a:pt x="1955" y="0"/>
                </a:lnTo>
                <a:lnTo>
                  <a:pt x="0" y="4292"/>
                </a:lnTo>
                <a:lnTo>
                  <a:pt x="0" y="45110"/>
                </a:lnTo>
                <a:lnTo>
                  <a:pt x="4305" y="47015"/>
                </a:lnTo>
                <a:lnTo>
                  <a:pt x="23113" y="47015"/>
                </a:lnTo>
                <a:lnTo>
                  <a:pt x="25044"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14" name="object 114"/>
          <p:cNvSpPr/>
          <p:nvPr/>
        </p:nvSpPr>
        <p:spPr>
          <a:xfrm>
            <a:off x="7685680" y="6164262"/>
            <a:ext cx="61320" cy="79983"/>
          </a:xfrm>
          <a:custGeom>
            <a:avLst/>
            <a:gdLst/>
            <a:ahLst/>
            <a:cxnLst/>
            <a:rect l="l" t="t" r="r" b="b"/>
            <a:pathLst>
              <a:path w="87210" h="113753">
                <a:moveTo>
                  <a:pt x="87210" y="113753"/>
                </a:moveTo>
                <a:lnTo>
                  <a:pt x="87210" y="0"/>
                </a:lnTo>
                <a:lnTo>
                  <a:pt x="0" y="0"/>
                </a:lnTo>
                <a:lnTo>
                  <a:pt x="0" y="113753"/>
                </a:lnTo>
                <a:lnTo>
                  <a:pt x="87210" y="113753"/>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15" name="object 115"/>
          <p:cNvSpPr/>
          <p:nvPr/>
        </p:nvSpPr>
        <p:spPr>
          <a:xfrm>
            <a:off x="7693148" y="6181876"/>
            <a:ext cx="17591" cy="33057"/>
          </a:xfrm>
          <a:custGeom>
            <a:avLst/>
            <a:gdLst/>
            <a:ahLst/>
            <a:cxnLst/>
            <a:rect l="l" t="t" r="r" b="b"/>
            <a:pathLst>
              <a:path w="25019" h="47015">
                <a:moveTo>
                  <a:pt x="25019" y="42735"/>
                </a:moveTo>
                <a:lnTo>
                  <a:pt x="25019" y="1943"/>
                </a:lnTo>
                <a:lnTo>
                  <a:pt x="20701" y="0"/>
                </a:lnTo>
                <a:lnTo>
                  <a:pt x="1930" y="0"/>
                </a:lnTo>
                <a:lnTo>
                  <a:pt x="0" y="4292"/>
                </a:lnTo>
                <a:lnTo>
                  <a:pt x="0" y="45110"/>
                </a:lnTo>
                <a:lnTo>
                  <a:pt x="4279" y="47015"/>
                </a:lnTo>
                <a:lnTo>
                  <a:pt x="23101" y="47015"/>
                </a:lnTo>
                <a:lnTo>
                  <a:pt x="25019"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16" name="object 116"/>
          <p:cNvSpPr/>
          <p:nvPr/>
        </p:nvSpPr>
        <p:spPr>
          <a:xfrm>
            <a:off x="7722456" y="6181876"/>
            <a:ext cx="17600" cy="33057"/>
          </a:xfrm>
          <a:custGeom>
            <a:avLst/>
            <a:gdLst/>
            <a:ahLst/>
            <a:cxnLst/>
            <a:rect l="l" t="t" r="r" b="b"/>
            <a:pathLst>
              <a:path w="25031" h="47015">
                <a:moveTo>
                  <a:pt x="25031" y="42735"/>
                </a:moveTo>
                <a:lnTo>
                  <a:pt x="25031" y="1943"/>
                </a:lnTo>
                <a:lnTo>
                  <a:pt x="20713" y="0"/>
                </a:lnTo>
                <a:lnTo>
                  <a:pt x="1968" y="0"/>
                </a:lnTo>
                <a:lnTo>
                  <a:pt x="0" y="4292"/>
                </a:lnTo>
                <a:lnTo>
                  <a:pt x="0" y="45110"/>
                </a:lnTo>
                <a:lnTo>
                  <a:pt x="4318" y="47015"/>
                </a:lnTo>
                <a:lnTo>
                  <a:pt x="23101" y="47015"/>
                </a:lnTo>
                <a:lnTo>
                  <a:pt x="25031"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17" name="object 117"/>
          <p:cNvSpPr/>
          <p:nvPr/>
        </p:nvSpPr>
        <p:spPr>
          <a:xfrm>
            <a:off x="8092099" y="6222242"/>
            <a:ext cx="15903" cy="15109"/>
          </a:xfrm>
          <a:custGeom>
            <a:avLst/>
            <a:gdLst/>
            <a:ahLst/>
            <a:cxnLst/>
            <a:rect l="l" t="t" r="r" b="b"/>
            <a:pathLst>
              <a:path w="22618" h="21488">
                <a:moveTo>
                  <a:pt x="838" y="14109"/>
                </a:moveTo>
                <a:lnTo>
                  <a:pt x="1435" y="16002"/>
                </a:lnTo>
                <a:lnTo>
                  <a:pt x="4457" y="21488"/>
                </a:lnTo>
                <a:lnTo>
                  <a:pt x="16268" y="21488"/>
                </a:lnTo>
                <a:lnTo>
                  <a:pt x="19596" y="18097"/>
                </a:lnTo>
                <a:lnTo>
                  <a:pt x="20916" y="15201"/>
                </a:lnTo>
                <a:lnTo>
                  <a:pt x="22618" y="11455"/>
                </a:lnTo>
                <a:lnTo>
                  <a:pt x="21602" y="8140"/>
                </a:lnTo>
                <a:lnTo>
                  <a:pt x="5626" y="8140"/>
                </a:lnTo>
                <a:lnTo>
                  <a:pt x="7213" y="4699"/>
                </a:lnTo>
                <a:lnTo>
                  <a:pt x="14427" y="4699"/>
                </a:lnTo>
                <a:lnTo>
                  <a:pt x="15925" y="6985"/>
                </a:lnTo>
                <a:lnTo>
                  <a:pt x="21208" y="6985"/>
                </a:lnTo>
                <a:lnTo>
                  <a:pt x="18834" y="0"/>
                </a:lnTo>
                <a:lnTo>
                  <a:pt x="5257" y="0"/>
                </a:lnTo>
                <a:lnTo>
                  <a:pt x="1816" y="4368"/>
                </a:lnTo>
                <a:lnTo>
                  <a:pt x="838" y="7416"/>
                </a:lnTo>
                <a:lnTo>
                  <a:pt x="0" y="10248"/>
                </a:lnTo>
                <a:lnTo>
                  <a:pt x="546" y="12903"/>
                </a:lnTo>
                <a:lnTo>
                  <a:pt x="16789" y="12903"/>
                </a:lnTo>
                <a:lnTo>
                  <a:pt x="15481" y="16802"/>
                </a:lnTo>
                <a:lnTo>
                  <a:pt x="7759" y="16802"/>
                </a:lnTo>
                <a:lnTo>
                  <a:pt x="6121" y="14109"/>
                </a:lnTo>
                <a:lnTo>
                  <a:pt x="838" y="14109"/>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18" name="object 118"/>
          <p:cNvSpPr/>
          <p:nvPr/>
        </p:nvSpPr>
        <p:spPr>
          <a:xfrm>
            <a:off x="7878065" y="6222242"/>
            <a:ext cx="15886" cy="15109"/>
          </a:xfrm>
          <a:custGeom>
            <a:avLst/>
            <a:gdLst/>
            <a:ahLst/>
            <a:cxnLst/>
            <a:rect l="l" t="t" r="r" b="b"/>
            <a:pathLst>
              <a:path w="22593" h="21488">
                <a:moveTo>
                  <a:pt x="876" y="14109"/>
                </a:moveTo>
                <a:lnTo>
                  <a:pt x="1435" y="16002"/>
                </a:lnTo>
                <a:lnTo>
                  <a:pt x="4444" y="21488"/>
                </a:lnTo>
                <a:lnTo>
                  <a:pt x="16255" y="21488"/>
                </a:lnTo>
                <a:lnTo>
                  <a:pt x="19608" y="18097"/>
                </a:lnTo>
                <a:lnTo>
                  <a:pt x="20929" y="15201"/>
                </a:lnTo>
                <a:lnTo>
                  <a:pt x="22593" y="11455"/>
                </a:lnTo>
                <a:lnTo>
                  <a:pt x="21589" y="8140"/>
                </a:lnTo>
                <a:lnTo>
                  <a:pt x="5676" y="8140"/>
                </a:lnTo>
                <a:lnTo>
                  <a:pt x="7188" y="4699"/>
                </a:lnTo>
                <a:lnTo>
                  <a:pt x="14439" y="4699"/>
                </a:lnTo>
                <a:lnTo>
                  <a:pt x="15951" y="6985"/>
                </a:lnTo>
                <a:lnTo>
                  <a:pt x="21208" y="6985"/>
                </a:lnTo>
                <a:lnTo>
                  <a:pt x="18859" y="0"/>
                </a:lnTo>
                <a:lnTo>
                  <a:pt x="5245" y="0"/>
                </a:lnTo>
                <a:lnTo>
                  <a:pt x="1816" y="4368"/>
                </a:lnTo>
                <a:lnTo>
                  <a:pt x="838" y="7416"/>
                </a:lnTo>
                <a:lnTo>
                  <a:pt x="0" y="10248"/>
                </a:lnTo>
                <a:lnTo>
                  <a:pt x="571" y="12903"/>
                </a:lnTo>
                <a:lnTo>
                  <a:pt x="16776" y="12903"/>
                </a:lnTo>
                <a:lnTo>
                  <a:pt x="15455" y="16802"/>
                </a:lnTo>
                <a:lnTo>
                  <a:pt x="7759" y="16802"/>
                </a:lnTo>
                <a:lnTo>
                  <a:pt x="6146" y="14109"/>
                </a:lnTo>
                <a:lnTo>
                  <a:pt x="876" y="14109"/>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19" name="object 119"/>
          <p:cNvSpPr/>
          <p:nvPr/>
        </p:nvSpPr>
        <p:spPr>
          <a:xfrm>
            <a:off x="7662968" y="6222242"/>
            <a:ext cx="15903" cy="15109"/>
          </a:xfrm>
          <a:custGeom>
            <a:avLst/>
            <a:gdLst/>
            <a:ahLst/>
            <a:cxnLst/>
            <a:rect l="l" t="t" r="r" b="b"/>
            <a:pathLst>
              <a:path w="22618" h="21488">
                <a:moveTo>
                  <a:pt x="863" y="14109"/>
                </a:moveTo>
                <a:lnTo>
                  <a:pt x="1447" y="16002"/>
                </a:lnTo>
                <a:lnTo>
                  <a:pt x="4495" y="21488"/>
                </a:lnTo>
                <a:lnTo>
                  <a:pt x="16256" y="21488"/>
                </a:lnTo>
                <a:lnTo>
                  <a:pt x="19621" y="18097"/>
                </a:lnTo>
                <a:lnTo>
                  <a:pt x="20916" y="15201"/>
                </a:lnTo>
                <a:lnTo>
                  <a:pt x="22618" y="11455"/>
                </a:lnTo>
                <a:lnTo>
                  <a:pt x="21602" y="8140"/>
                </a:lnTo>
                <a:lnTo>
                  <a:pt x="5664" y="8140"/>
                </a:lnTo>
                <a:lnTo>
                  <a:pt x="7213" y="4699"/>
                </a:lnTo>
                <a:lnTo>
                  <a:pt x="14439" y="4699"/>
                </a:lnTo>
                <a:lnTo>
                  <a:pt x="15951" y="6985"/>
                </a:lnTo>
                <a:lnTo>
                  <a:pt x="21234" y="6985"/>
                </a:lnTo>
                <a:lnTo>
                  <a:pt x="18859" y="0"/>
                </a:lnTo>
                <a:lnTo>
                  <a:pt x="5257" y="0"/>
                </a:lnTo>
                <a:lnTo>
                  <a:pt x="1816" y="4368"/>
                </a:lnTo>
                <a:lnTo>
                  <a:pt x="863" y="7416"/>
                </a:lnTo>
                <a:lnTo>
                  <a:pt x="0" y="10248"/>
                </a:lnTo>
                <a:lnTo>
                  <a:pt x="571" y="12903"/>
                </a:lnTo>
                <a:lnTo>
                  <a:pt x="16789" y="12903"/>
                </a:lnTo>
                <a:lnTo>
                  <a:pt x="15494" y="16802"/>
                </a:lnTo>
                <a:lnTo>
                  <a:pt x="7759" y="16802"/>
                </a:lnTo>
                <a:lnTo>
                  <a:pt x="6146" y="14109"/>
                </a:lnTo>
                <a:lnTo>
                  <a:pt x="863" y="14109"/>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20" name="object 120"/>
          <p:cNvSpPr/>
          <p:nvPr/>
        </p:nvSpPr>
        <p:spPr>
          <a:xfrm>
            <a:off x="8184156" y="6181876"/>
            <a:ext cx="183576" cy="33057"/>
          </a:xfrm>
          <a:custGeom>
            <a:avLst/>
            <a:gdLst/>
            <a:ahLst/>
            <a:cxnLst/>
            <a:rect l="l" t="t" r="r" b="b"/>
            <a:pathLst>
              <a:path w="261086" h="47015">
                <a:moveTo>
                  <a:pt x="261086" y="42735"/>
                </a:moveTo>
                <a:lnTo>
                  <a:pt x="261086" y="1943"/>
                </a:lnTo>
                <a:lnTo>
                  <a:pt x="256781" y="0"/>
                </a:lnTo>
                <a:lnTo>
                  <a:pt x="1955" y="0"/>
                </a:lnTo>
                <a:lnTo>
                  <a:pt x="0" y="4292"/>
                </a:lnTo>
                <a:lnTo>
                  <a:pt x="0" y="45110"/>
                </a:lnTo>
                <a:lnTo>
                  <a:pt x="4279" y="47015"/>
                </a:lnTo>
                <a:lnTo>
                  <a:pt x="259168" y="47015"/>
                </a:lnTo>
                <a:lnTo>
                  <a:pt x="261086"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21" name="object 121"/>
          <p:cNvSpPr/>
          <p:nvPr/>
        </p:nvSpPr>
        <p:spPr>
          <a:xfrm>
            <a:off x="7676688" y="6254076"/>
            <a:ext cx="505742" cy="0"/>
          </a:xfrm>
          <a:custGeom>
            <a:avLst/>
            <a:gdLst/>
            <a:ahLst/>
            <a:cxnLst/>
            <a:rect l="l" t="t" r="r" b="b"/>
            <a:pathLst>
              <a:path w="719277">
                <a:moveTo>
                  <a:pt x="0" y="0"/>
                </a:moveTo>
                <a:lnTo>
                  <a:pt x="719277" y="0"/>
                </a:lnTo>
              </a:path>
            </a:pathLst>
          </a:custGeom>
          <a:ln w="29235">
            <a:solidFill>
              <a:srgbClr val="282828"/>
            </a:solidFill>
          </a:ln>
        </p:spPr>
        <p:txBody>
          <a:bodyPr wrap="square" lIns="0" tIns="0" rIns="0" bIns="0" rtlCol="0">
            <a:noAutofit/>
          </a:bodyPr>
          <a:lstStyle/>
          <a:p>
            <a:endParaRPr sz="1266">
              <a:solidFill>
                <a:prstClr val="black"/>
              </a:solidFill>
            </a:endParaRPr>
          </a:p>
        </p:txBody>
      </p:sp>
      <p:sp>
        <p:nvSpPr>
          <p:cNvPr id="122" name="object 122"/>
          <p:cNvSpPr/>
          <p:nvPr/>
        </p:nvSpPr>
        <p:spPr>
          <a:xfrm>
            <a:off x="7478619" y="6259233"/>
            <a:ext cx="54774" cy="0"/>
          </a:xfrm>
          <a:custGeom>
            <a:avLst/>
            <a:gdLst/>
            <a:ahLst/>
            <a:cxnLst/>
            <a:rect l="l" t="t" r="r" b="b"/>
            <a:pathLst>
              <a:path w="77901">
                <a:moveTo>
                  <a:pt x="0" y="0"/>
                </a:moveTo>
                <a:lnTo>
                  <a:pt x="77901" y="0"/>
                </a:lnTo>
              </a:path>
            </a:pathLst>
          </a:custGeom>
          <a:ln w="43903">
            <a:solidFill>
              <a:srgbClr val="282828"/>
            </a:solidFill>
          </a:ln>
        </p:spPr>
        <p:txBody>
          <a:bodyPr wrap="square" lIns="0" tIns="0" rIns="0" bIns="0" rtlCol="0">
            <a:noAutofit/>
          </a:bodyPr>
          <a:lstStyle/>
          <a:p>
            <a:endParaRPr sz="1266">
              <a:solidFill>
                <a:prstClr val="black"/>
              </a:solidFill>
            </a:endParaRPr>
          </a:p>
        </p:txBody>
      </p:sp>
      <p:sp>
        <p:nvSpPr>
          <p:cNvPr id="123" name="object 123"/>
          <p:cNvSpPr/>
          <p:nvPr/>
        </p:nvSpPr>
        <p:spPr>
          <a:xfrm>
            <a:off x="8324913" y="6273212"/>
            <a:ext cx="19743" cy="0"/>
          </a:xfrm>
          <a:custGeom>
            <a:avLst/>
            <a:gdLst/>
            <a:ahLst/>
            <a:cxnLst/>
            <a:rect l="l" t="t" r="r" b="b"/>
            <a:pathLst>
              <a:path w="28079">
                <a:moveTo>
                  <a:pt x="0" y="0"/>
                </a:moveTo>
                <a:lnTo>
                  <a:pt x="28079" y="0"/>
                </a:lnTo>
              </a:path>
            </a:pathLst>
          </a:custGeom>
          <a:ln w="21132">
            <a:solidFill>
              <a:srgbClr val="282828"/>
            </a:solidFill>
          </a:ln>
        </p:spPr>
        <p:txBody>
          <a:bodyPr wrap="square" lIns="0" tIns="0" rIns="0" bIns="0" rtlCol="0">
            <a:noAutofit/>
          </a:bodyPr>
          <a:lstStyle/>
          <a:p>
            <a:endParaRPr sz="1266">
              <a:solidFill>
                <a:prstClr val="black"/>
              </a:solidFill>
            </a:endParaRPr>
          </a:p>
        </p:txBody>
      </p:sp>
      <p:sp>
        <p:nvSpPr>
          <p:cNvPr id="124" name="object 124"/>
          <p:cNvSpPr/>
          <p:nvPr/>
        </p:nvSpPr>
        <p:spPr>
          <a:xfrm>
            <a:off x="7478573" y="6146026"/>
            <a:ext cx="904800" cy="11138"/>
          </a:xfrm>
          <a:custGeom>
            <a:avLst/>
            <a:gdLst/>
            <a:ahLst/>
            <a:cxnLst/>
            <a:rect l="l" t="t" r="r" b="b"/>
            <a:pathLst>
              <a:path w="1286827" h="15840">
                <a:moveTo>
                  <a:pt x="1286827" y="15370"/>
                </a:moveTo>
                <a:lnTo>
                  <a:pt x="1286596" y="6800"/>
                </a:lnTo>
                <a:lnTo>
                  <a:pt x="1281228" y="0"/>
                </a:lnTo>
                <a:lnTo>
                  <a:pt x="1261478" y="1044"/>
                </a:lnTo>
                <a:lnTo>
                  <a:pt x="463034" y="1176"/>
                </a:lnTo>
                <a:lnTo>
                  <a:pt x="736" y="1248"/>
                </a:lnTo>
                <a:lnTo>
                  <a:pt x="0" y="15840"/>
                </a:lnTo>
                <a:lnTo>
                  <a:pt x="1286827" y="15370"/>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25" name="object 125"/>
          <p:cNvSpPr/>
          <p:nvPr/>
        </p:nvSpPr>
        <p:spPr>
          <a:xfrm>
            <a:off x="7478735" y="6164516"/>
            <a:ext cx="904398" cy="0"/>
          </a:xfrm>
          <a:custGeom>
            <a:avLst/>
            <a:gdLst/>
            <a:ahLst/>
            <a:cxnLst/>
            <a:rect l="l" t="t" r="r" b="b"/>
            <a:pathLst>
              <a:path w="1286255">
                <a:moveTo>
                  <a:pt x="0" y="0"/>
                </a:moveTo>
                <a:lnTo>
                  <a:pt x="1286255" y="0"/>
                </a:lnTo>
              </a:path>
            </a:pathLst>
          </a:custGeom>
          <a:ln w="8572">
            <a:solidFill>
              <a:srgbClr val="373435"/>
            </a:solidFill>
          </a:ln>
        </p:spPr>
        <p:txBody>
          <a:bodyPr wrap="square" lIns="0" tIns="0" rIns="0" bIns="0" rtlCol="0">
            <a:noAutofit/>
          </a:bodyPr>
          <a:lstStyle/>
          <a:p>
            <a:endParaRPr sz="1266">
              <a:solidFill>
                <a:prstClr val="black"/>
              </a:solidFill>
            </a:endParaRPr>
          </a:p>
        </p:txBody>
      </p:sp>
      <p:sp>
        <p:nvSpPr>
          <p:cNvPr id="126" name="object 126"/>
          <p:cNvSpPr/>
          <p:nvPr/>
        </p:nvSpPr>
        <p:spPr>
          <a:xfrm>
            <a:off x="7478601" y="6169677"/>
            <a:ext cx="904532" cy="0"/>
          </a:xfrm>
          <a:custGeom>
            <a:avLst/>
            <a:gdLst/>
            <a:ahLst/>
            <a:cxnLst/>
            <a:rect l="l" t="t" r="r" b="b"/>
            <a:pathLst>
              <a:path w="1286446">
                <a:moveTo>
                  <a:pt x="0" y="0"/>
                </a:moveTo>
                <a:lnTo>
                  <a:pt x="1286446" y="0"/>
                </a:lnTo>
              </a:path>
            </a:pathLst>
          </a:custGeom>
          <a:ln w="8496">
            <a:solidFill>
              <a:srgbClr val="ED3F37"/>
            </a:solidFill>
          </a:ln>
        </p:spPr>
        <p:txBody>
          <a:bodyPr wrap="square" lIns="0" tIns="0" rIns="0" bIns="0" rtlCol="0">
            <a:noAutofit/>
          </a:bodyPr>
          <a:lstStyle/>
          <a:p>
            <a:endParaRPr sz="1266">
              <a:solidFill>
                <a:prstClr val="black"/>
              </a:solidFill>
            </a:endParaRPr>
          </a:p>
        </p:txBody>
      </p:sp>
      <p:sp>
        <p:nvSpPr>
          <p:cNvPr id="127" name="object 127"/>
          <p:cNvSpPr/>
          <p:nvPr/>
        </p:nvSpPr>
        <p:spPr>
          <a:xfrm>
            <a:off x="7517145" y="6107354"/>
            <a:ext cx="77822" cy="39219"/>
          </a:xfrm>
          <a:custGeom>
            <a:avLst/>
            <a:gdLst/>
            <a:ahLst/>
            <a:cxnLst/>
            <a:rect l="l" t="t" r="r" b="b"/>
            <a:pathLst>
              <a:path w="110680" h="55778">
                <a:moveTo>
                  <a:pt x="101574" y="43065"/>
                </a:moveTo>
                <a:lnTo>
                  <a:pt x="79451" y="55486"/>
                </a:lnTo>
                <a:lnTo>
                  <a:pt x="89446" y="55778"/>
                </a:lnTo>
                <a:lnTo>
                  <a:pt x="110680" y="42443"/>
                </a:lnTo>
                <a:lnTo>
                  <a:pt x="1219" y="0"/>
                </a:lnTo>
                <a:lnTo>
                  <a:pt x="0" y="889"/>
                </a:lnTo>
                <a:lnTo>
                  <a:pt x="101574" y="43065"/>
                </a:lnTo>
                <a:close/>
              </a:path>
            </a:pathLst>
          </a:custGeom>
          <a:solidFill>
            <a:srgbClr val="96989B"/>
          </a:solidFill>
        </p:spPr>
        <p:txBody>
          <a:bodyPr wrap="square" lIns="0" tIns="0" rIns="0" bIns="0" rtlCol="0">
            <a:noAutofit/>
          </a:bodyPr>
          <a:lstStyle/>
          <a:p>
            <a:endParaRPr sz="1266">
              <a:solidFill>
                <a:prstClr val="black"/>
              </a:solidFill>
            </a:endParaRPr>
          </a:p>
        </p:txBody>
      </p:sp>
      <p:sp>
        <p:nvSpPr>
          <p:cNvPr id="128" name="object 128"/>
          <p:cNvSpPr/>
          <p:nvPr/>
        </p:nvSpPr>
        <p:spPr>
          <a:xfrm>
            <a:off x="7532842" y="6259631"/>
            <a:ext cx="15698" cy="26262"/>
          </a:xfrm>
          <a:custGeom>
            <a:avLst/>
            <a:gdLst/>
            <a:ahLst/>
            <a:cxnLst/>
            <a:rect l="l" t="t" r="r" b="b"/>
            <a:pathLst>
              <a:path w="22326" h="37350">
                <a:moveTo>
                  <a:pt x="8407" y="3733"/>
                </a:moveTo>
                <a:lnTo>
                  <a:pt x="22326" y="0"/>
                </a:lnTo>
                <a:lnTo>
                  <a:pt x="787" y="0"/>
                </a:lnTo>
                <a:lnTo>
                  <a:pt x="787" y="19481"/>
                </a:lnTo>
                <a:lnTo>
                  <a:pt x="5778" y="19481"/>
                </a:lnTo>
                <a:lnTo>
                  <a:pt x="8686" y="13436"/>
                </a:lnTo>
                <a:lnTo>
                  <a:pt x="4787" y="15379"/>
                </a:lnTo>
                <a:lnTo>
                  <a:pt x="4787" y="3733"/>
                </a:lnTo>
                <a:lnTo>
                  <a:pt x="8407" y="3733"/>
                </a:lnTo>
                <a:close/>
              </a:path>
              <a:path w="22326" h="37350">
                <a:moveTo>
                  <a:pt x="60718" y="11493"/>
                </a:moveTo>
                <a:lnTo>
                  <a:pt x="64147" y="10274"/>
                </a:lnTo>
                <a:lnTo>
                  <a:pt x="66801" y="10782"/>
                </a:lnTo>
                <a:lnTo>
                  <a:pt x="67767" y="14160"/>
                </a:lnTo>
                <a:lnTo>
                  <a:pt x="70218" y="22936"/>
                </a:lnTo>
                <a:lnTo>
                  <a:pt x="61645" y="23596"/>
                </a:lnTo>
                <a:lnTo>
                  <a:pt x="59702" y="27749"/>
                </a:lnTo>
                <a:lnTo>
                  <a:pt x="75260" y="27749"/>
                </a:lnTo>
                <a:lnTo>
                  <a:pt x="80810" y="22974"/>
                </a:lnTo>
                <a:lnTo>
                  <a:pt x="115265" y="22974"/>
                </a:lnTo>
                <a:lnTo>
                  <a:pt x="131368" y="22669"/>
                </a:lnTo>
                <a:lnTo>
                  <a:pt x="136372" y="27482"/>
                </a:lnTo>
                <a:lnTo>
                  <a:pt x="151676" y="27482"/>
                </a:lnTo>
                <a:lnTo>
                  <a:pt x="149936" y="23317"/>
                </a:lnTo>
                <a:lnTo>
                  <a:pt x="139903" y="22326"/>
                </a:lnTo>
                <a:lnTo>
                  <a:pt x="143167" y="13893"/>
                </a:lnTo>
                <a:lnTo>
                  <a:pt x="144437" y="10515"/>
                </a:lnTo>
                <a:lnTo>
                  <a:pt x="147231" y="10299"/>
                </a:lnTo>
                <a:lnTo>
                  <a:pt x="150609" y="11760"/>
                </a:lnTo>
                <a:lnTo>
                  <a:pt x="150266" y="15113"/>
                </a:lnTo>
                <a:lnTo>
                  <a:pt x="154616" y="28351"/>
                </a:lnTo>
                <a:lnTo>
                  <a:pt x="165680" y="36347"/>
                </a:lnTo>
                <a:lnTo>
                  <a:pt x="172656" y="37452"/>
                </a:lnTo>
                <a:lnTo>
                  <a:pt x="178650" y="37452"/>
                </a:lnTo>
                <a:lnTo>
                  <a:pt x="184099" y="35077"/>
                </a:lnTo>
                <a:lnTo>
                  <a:pt x="188125" y="31229"/>
                </a:lnTo>
                <a:lnTo>
                  <a:pt x="192595" y="29743"/>
                </a:lnTo>
                <a:lnTo>
                  <a:pt x="194144" y="28689"/>
                </a:lnTo>
                <a:lnTo>
                  <a:pt x="199059" y="25234"/>
                </a:lnTo>
                <a:lnTo>
                  <a:pt x="199123" y="20828"/>
                </a:lnTo>
                <a:lnTo>
                  <a:pt x="201523" y="20828"/>
                </a:lnTo>
                <a:lnTo>
                  <a:pt x="201523" y="4038"/>
                </a:lnTo>
                <a:lnTo>
                  <a:pt x="204749" y="4038"/>
                </a:lnTo>
                <a:lnTo>
                  <a:pt x="204749" y="-266"/>
                </a:lnTo>
                <a:lnTo>
                  <a:pt x="188785" y="-266"/>
                </a:lnTo>
                <a:lnTo>
                  <a:pt x="184721" y="-4533"/>
                </a:lnTo>
                <a:lnTo>
                  <a:pt x="179006" y="-7213"/>
                </a:lnTo>
                <a:lnTo>
                  <a:pt x="166649" y="-7213"/>
                </a:lnTo>
                <a:lnTo>
                  <a:pt x="161201" y="-4813"/>
                </a:lnTo>
                <a:lnTo>
                  <a:pt x="157200" y="-965"/>
                </a:lnTo>
                <a:lnTo>
                  <a:pt x="150304" y="-1092"/>
                </a:lnTo>
                <a:lnTo>
                  <a:pt x="140893" y="-1092"/>
                </a:lnTo>
                <a:lnTo>
                  <a:pt x="135635" y="6654"/>
                </a:lnTo>
                <a:lnTo>
                  <a:pt x="131102" y="6654"/>
                </a:lnTo>
                <a:lnTo>
                  <a:pt x="131051" y="292"/>
                </a:lnTo>
                <a:lnTo>
                  <a:pt x="127495" y="292"/>
                </a:lnTo>
                <a:lnTo>
                  <a:pt x="127228" y="-4711"/>
                </a:lnTo>
                <a:lnTo>
                  <a:pt x="122199" y="-4711"/>
                </a:lnTo>
                <a:lnTo>
                  <a:pt x="122199" y="-10693"/>
                </a:lnTo>
                <a:lnTo>
                  <a:pt x="205384" y="-10439"/>
                </a:lnTo>
                <a:lnTo>
                  <a:pt x="205384" y="-17602"/>
                </a:lnTo>
                <a:lnTo>
                  <a:pt x="0" y="-17868"/>
                </a:lnTo>
                <a:lnTo>
                  <a:pt x="0" y="-10693"/>
                </a:lnTo>
                <a:lnTo>
                  <a:pt x="88163" y="-10693"/>
                </a:lnTo>
                <a:lnTo>
                  <a:pt x="88163" y="-5067"/>
                </a:lnTo>
                <a:lnTo>
                  <a:pt x="81076" y="-5067"/>
                </a:lnTo>
                <a:lnTo>
                  <a:pt x="81076" y="6946"/>
                </a:lnTo>
                <a:lnTo>
                  <a:pt x="76085" y="6946"/>
                </a:lnTo>
                <a:lnTo>
                  <a:pt x="70243" y="-812"/>
                </a:lnTo>
                <a:lnTo>
                  <a:pt x="54444" y="-736"/>
                </a:lnTo>
                <a:lnTo>
                  <a:pt x="50406" y="-4737"/>
                </a:lnTo>
                <a:lnTo>
                  <a:pt x="44843" y="-7213"/>
                </a:lnTo>
                <a:lnTo>
                  <a:pt x="32219" y="-7213"/>
                </a:lnTo>
                <a:lnTo>
                  <a:pt x="26441" y="-4432"/>
                </a:lnTo>
                <a:lnTo>
                  <a:pt x="22326" y="0"/>
                </a:lnTo>
                <a:lnTo>
                  <a:pt x="8407" y="3733"/>
                </a:lnTo>
                <a:lnTo>
                  <a:pt x="8686" y="13436"/>
                </a:lnTo>
                <a:lnTo>
                  <a:pt x="5778" y="19481"/>
                </a:lnTo>
                <a:lnTo>
                  <a:pt x="10794" y="16433"/>
                </a:lnTo>
                <a:lnTo>
                  <a:pt x="10248" y="21640"/>
                </a:lnTo>
                <a:lnTo>
                  <a:pt x="14681" y="26911"/>
                </a:lnTo>
                <a:lnTo>
                  <a:pt x="16636" y="29235"/>
                </a:lnTo>
                <a:lnTo>
                  <a:pt x="20370" y="30784"/>
                </a:lnTo>
                <a:lnTo>
                  <a:pt x="23977" y="31826"/>
                </a:lnTo>
                <a:lnTo>
                  <a:pt x="27927" y="35293"/>
                </a:lnTo>
                <a:lnTo>
                  <a:pt x="33045" y="37452"/>
                </a:lnTo>
                <a:lnTo>
                  <a:pt x="38722" y="37452"/>
                </a:lnTo>
                <a:lnTo>
                  <a:pt x="51977" y="33110"/>
                </a:lnTo>
                <a:lnTo>
                  <a:pt x="59993" y="22066"/>
                </a:lnTo>
                <a:lnTo>
                  <a:pt x="61099" y="15113"/>
                </a:lnTo>
                <a:lnTo>
                  <a:pt x="60718" y="11493"/>
                </a:lnTo>
                <a:close/>
              </a:path>
            </a:pathLst>
          </a:custGeom>
          <a:solidFill>
            <a:srgbClr val="282828"/>
          </a:solidFill>
        </p:spPr>
        <p:txBody>
          <a:bodyPr wrap="square" lIns="0" tIns="0" rIns="0" bIns="0" rtlCol="0">
            <a:noAutofit/>
          </a:bodyPr>
          <a:lstStyle/>
          <a:p>
            <a:endParaRPr sz="1266">
              <a:solidFill>
                <a:prstClr val="black"/>
              </a:solidFill>
            </a:endParaRPr>
          </a:p>
        </p:txBody>
      </p:sp>
      <p:sp>
        <p:nvSpPr>
          <p:cNvPr id="129" name="object 129"/>
          <p:cNvSpPr/>
          <p:nvPr/>
        </p:nvSpPr>
        <p:spPr>
          <a:xfrm>
            <a:off x="8178597" y="6259527"/>
            <a:ext cx="15725" cy="26244"/>
          </a:xfrm>
          <a:custGeom>
            <a:avLst/>
            <a:gdLst/>
            <a:ahLst/>
            <a:cxnLst/>
            <a:rect l="l" t="t" r="r" b="b"/>
            <a:pathLst>
              <a:path w="22364" h="37325">
                <a:moveTo>
                  <a:pt x="8432" y="3733"/>
                </a:moveTo>
                <a:lnTo>
                  <a:pt x="22364" y="0"/>
                </a:lnTo>
                <a:lnTo>
                  <a:pt x="825" y="0"/>
                </a:lnTo>
                <a:lnTo>
                  <a:pt x="825" y="19481"/>
                </a:lnTo>
                <a:lnTo>
                  <a:pt x="5791" y="19481"/>
                </a:lnTo>
                <a:lnTo>
                  <a:pt x="8699" y="13436"/>
                </a:lnTo>
                <a:lnTo>
                  <a:pt x="4825" y="15379"/>
                </a:lnTo>
                <a:lnTo>
                  <a:pt x="4825" y="3733"/>
                </a:lnTo>
                <a:lnTo>
                  <a:pt x="8432" y="3733"/>
                </a:lnTo>
                <a:close/>
              </a:path>
              <a:path w="22364" h="37325">
                <a:moveTo>
                  <a:pt x="60718" y="11493"/>
                </a:moveTo>
                <a:lnTo>
                  <a:pt x="64160" y="10274"/>
                </a:lnTo>
                <a:lnTo>
                  <a:pt x="66840" y="10756"/>
                </a:lnTo>
                <a:lnTo>
                  <a:pt x="67779" y="14160"/>
                </a:lnTo>
                <a:lnTo>
                  <a:pt x="70256" y="22948"/>
                </a:lnTo>
                <a:lnTo>
                  <a:pt x="61671" y="23596"/>
                </a:lnTo>
                <a:lnTo>
                  <a:pt x="59728" y="27762"/>
                </a:lnTo>
                <a:lnTo>
                  <a:pt x="75285" y="27762"/>
                </a:lnTo>
                <a:lnTo>
                  <a:pt x="80835" y="22948"/>
                </a:lnTo>
                <a:lnTo>
                  <a:pt x="115277" y="22948"/>
                </a:lnTo>
                <a:lnTo>
                  <a:pt x="131381" y="22682"/>
                </a:lnTo>
                <a:lnTo>
                  <a:pt x="136410" y="27470"/>
                </a:lnTo>
                <a:lnTo>
                  <a:pt x="151701" y="27470"/>
                </a:lnTo>
                <a:lnTo>
                  <a:pt x="149948" y="23304"/>
                </a:lnTo>
                <a:lnTo>
                  <a:pt x="139915" y="22339"/>
                </a:lnTo>
                <a:lnTo>
                  <a:pt x="143192" y="13893"/>
                </a:lnTo>
                <a:lnTo>
                  <a:pt x="144475" y="10515"/>
                </a:lnTo>
                <a:lnTo>
                  <a:pt x="147256" y="10274"/>
                </a:lnTo>
                <a:lnTo>
                  <a:pt x="150647" y="11772"/>
                </a:lnTo>
                <a:lnTo>
                  <a:pt x="150304" y="15138"/>
                </a:lnTo>
                <a:lnTo>
                  <a:pt x="154650" y="28378"/>
                </a:lnTo>
                <a:lnTo>
                  <a:pt x="165711" y="36377"/>
                </a:lnTo>
                <a:lnTo>
                  <a:pt x="172669" y="37477"/>
                </a:lnTo>
                <a:lnTo>
                  <a:pt x="178676" y="37477"/>
                </a:lnTo>
                <a:lnTo>
                  <a:pt x="184111" y="35064"/>
                </a:lnTo>
                <a:lnTo>
                  <a:pt x="188112" y="31216"/>
                </a:lnTo>
                <a:lnTo>
                  <a:pt x="192620" y="29756"/>
                </a:lnTo>
                <a:lnTo>
                  <a:pt x="194157" y="28689"/>
                </a:lnTo>
                <a:lnTo>
                  <a:pt x="199097" y="25234"/>
                </a:lnTo>
                <a:lnTo>
                  <a:pt x="199123" y="20828"/>
                </a:lnTo>
                <a:lnTo>
                  <a:pt x="201548" y="20828"/>
                </a:lnTo>
                <a:lnTo>
                  <a:pt x="201548" y="4025"/>
                </a:lnTo>
                <a:lnTo>
                  <a:pt x="204774" y="4025"/>
                </a:lnTo>
                <a:lnTo>
                  <a:pt x="204774" y="-266"/>
                </a:lnTo>
                <a:lnTo>
                  <a:pt x="188810" y="-266"/>
                </a:lnTo>
                <a:lnTo>
                  <a:pt x="184746" y="-4521"/>
                </a:lnTo>
                <a:lnTo>
                  <a:pt x="179031" y="-7200"/>
                </a:lnTo>
                <a:lnTo>
                  <a:pt x="166649" y="-7200"/>
                </a:lnTo>
                <a:lnTo>
                  <a:pt x="161213" y="-4813"/>
                </a:lnTo>
                <a:lnTo>
                  <a:pt x="157238" y="-977"/>
                </a:lnTo>
                <a:lnTo>
                  <a:pt x="150342" y="-1104"/>
                </a:lnTo>
                <a:lnTo>
                  <a:pt x="140906" y="-1104"/>
                </a:lnTo>
                <a:lnTo>
                  <a:pt x="135674" y="6667"/>
                </a:lnTo>
                <a:lnTo>
                  <a:pt x="131102" y="6667"/>
                </a:lnTo>
                <a:lnTo>
                  <a:pt x="131051" y="292"/>
                </a:lnTo>
                <a:lnTo>
                  <a:pt x="127507" y="292"/>
                </a:lnTo>
                <a:lnTo>
                  <a:pt x="127241" y="-4724"/>
                </a:lnTo>
                <a:lnTo>
                  <a:pt x="122224" y="-4724"/>
                </a:lnTo>
                <a:lnTo>
                  <a:pt x="122224" y="-10693"/>
                </a:lnTo>
                <a:lnTo>
                  <a:pt x="205384" y="-10439"/>
                </a:lnTo>
                <a:lnTo>
                  <a:pt x="205384" y="-17614"/>
                </a:lnTo>
                <a:lnTo>
                  <a:pt x="0" y="-17843"/>
                </a:lnTo>
                <a:lnTo>
                  <a:pt x="0" y="-10693"/>
                </a:lnTo>
                <a:lnTo>
                  <a:pt x="88188" y="-10693"/>
                </a:lnTo>
                <a:lnTo>
                  <a:pt x="88188" y="-5079"/>
                </a:lnTo>
                <a:lnTo>
                  <a:pt x="81127" y="-5079"/>
                </a:lnTo>
                <a:lnTo>
                  <a:pt x="81127" y="6934"/>
                </a:lnTo>
                <a:lnTo>
                  <a:pt x="76111" y="6934"/>
                </a:lnTo>
                <a:lnTo>
                  <a:pt x="70269" y="-812"/>
                </a:lnTo>
                <a:lnTo>
                  <a:pt x="54444" y="-723"/>
                </a:lnTo>
                <a:lnTo>
                  <a:pt x="50444" y="-4724"/>
                </a:lnTo>
                <a:lnTo>
                  <a:pt x="44869" y="-7200"/>
                </a:lnTo>
                <a:lnTo>
                  <a:pt x="32245" y="-7200"/>
                </a:lnTo>
                <a:lnTo>
                  <a:pt x="26454" y="-4406"/>
                </a:lnTo>
                <a:lnTo>
                  <a:pt x="22364" y="0"/>
                </a:lnTo>
                <a:lnTo>
                  <a:pt x="8432" y="3733"/>
                </a:lnTo>
                <a:lnTo>
                  <a:pt x="8699" y="13436"/>
                </a:lnTo>
                <a:lnTo>
                  <a:pt x="5791" y="19481"/>
                </a:lnTo>
                <a:lnTo>
                  <a:pt x="10807" y="16433"/>
                </a:lnTo>
                <a:lnTo>
                  <a:pt x="10261" y="21640"/>
                </a:lnTo>
                <a:lnTo>
                  <a:pt x="14693" y="26911"/>
                </a:lnTo>
                <a:lnTo>
                  <a:pt x="16662" y="29235"/>
                </a:lnTo>
                <a:lnTo>
                  <a:pt x="20408" y="30797"/>
                </a:lnTo>
                <a:lnTo>
                  <a:pt x="24002" y="31813"/>
                </a:lnTo>
                <a:lnTo>
                  <a:pt x="27965" y="35280"/>
                </a:lnTo>
                <a:lnTo>
                  <a:pt x="33070" y="37477"/>
                </a:lnTo>
                <a:lnTo>
                  <a:pt x="38734" y="37477"/>
                </a:lnTo>
                <a:lnTo>
                  <a:pt x="52001" y="33132"/>
                </a:lnTo>
                <a:lnTo>
                  <a:pt x="60008" y="22087"/>
                </a:lnTo>
                <a:lnTo>
                  <a:pt x="61112" y="15138"/>
                </a:lnTo>
                <a:lnTo>
                  <a:pt x="60718" y="11493"/>
                </a:lnTo>
                <a:close/>
              </a:path>
            </a:pathLst>
          </a:custGeom>
          <a:solidFill>
            <a:srgbClr val="282828"/>
          </a:solidFill>
        </p:spPr>
        <p:txBody>
          <a:bodyPr wrap="square" lIns="0" tIns="0" rIns="0" bIns="0" rtlCol="0">
            <a:noAutofit/>
          </a:bodyPr>
          <a:lstStyle/>
          <a:p>
            <a:endParaRPr sz="1266">
              <a:solidFill>
                <a:prstClr val="black"/>
              </a:solidFill>
            </a:endParaRPr>
          </a:p>
        </p:txBody>
      </p:sp>
      <p:sp>
        <p:nvSpPr>
          <p:cNvPr id="130" name="object 130"/>
          <p:cNvSpPr/>
          <p:nvPr/>
        </p:nvSpPr>
        <p:spPr>
          <a:xfrm>
            <a:off x="9336462" y="6156509"/>
            <a:ext cx="931447" cy="87868"/>
          </a:xfrm>
          <a:custGeom>
            <a:avLst/>
            <a:gdLst/>
            <a:ahLst/>
            <a:cxnLst/>
            <a:rect l="l" t="t" r="r" b="b"/>
            <a:pathLst>
              <a:path w="1324724" h="124968">
                <a:moveTo>
                  <a:pt x="1324724" y="117208"/>
                </a:moveTo>
                <a:lnTo>
                  <a:pt x="1291069" y="0"/>
                </a:lnTo>
                <a:lnTo>
                  <a:pt x="0" y="0"/>
                </a:lnTo>
                <a:lnTo>
                  <a:pt x="0" y="124967"/>
                </a:lnTo>
                <a:lnTo>
                  <a:pt x="1322692" y="124967"/>
                </a:lnTo>
                <a:lnTo>
                  <a:pt x="1324724" y="117208"/>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31" name="object 131"/>
          <p:cNvSpPr/>
          <p:nvPr/>
        </p:nvSpPr>
        <p:spPr>
          <a:xfrm>
            <a:off x="9336462" y="6156509"/>
            <a:ext cx="931447" cy="87868"/>
          </a:xfrm>
          <a:custGeom>
            <a:avLst/>
            <a:gdLst/>
            <a:ahLst/>
            <a:cxnLst/>
            <a:rect l="l" t="t" r="r" b="b"/>
            <a:pathLst>
              <a:path w="1324724" h="124968">
                <a:moveTo>
                  <a:pt x="1324724" y="117208"/>
                </a:moveTo>
                <a:lnTo>
                  <a:pt x="1322692" y="124967"/>
                </a:lnTo>
                <a:lnTo>
                  <a:pt x="0" y="124967"/>
                </a:lnTo>
                <a:lnTo>
                  <a:pt x="0" y="0"/>
                </a:lnTo>
                <a:lnTo>
                  <a:pt x="1291069" y="0"/>
                </a:lnTo>
                <a:lnTo>
                  <a:pt x="1324724" y="117208"/>
                </a:lnTo>
                <a:close/>
              </a:path>
            </a:pathLst>
          </a:custGeom>
          <a:ln w="927">
            <a:solidFill>
              <a:srgbClr val="96989B"/>
            </a:solidFill>
          </a:ln>
        </p:spPr>
        <p:txBody>
          <a:bodyPr wrap="square" lIns="0" tIns="0" rIns="0" bIns="0" rtlCol="0">
            <a:noAutofit/>
          </a:bodyPr>
          <a:lstStyle/>
          <a:p>
            <a:endParaRPr sz="1266">
              <a:solidFill>
                <a:prstClr val="black"/>
              </a:solidFill>
            </a:endParaRPr>
          </a:p>
        </p:txBody>
      </p:sp>
      <p:sp>
        <p:nvSpPr>
          <p:cNvPr id="132" name="object 132"/>
          <p:cNvSpPr/>
          <p:nvPr/>
        </p:nvSpPr>
        <p:spPr>
          <a:xfrm>
            <a:off x="9972653" y="6162136"/>
            <a:ext cx="61320" cy="82108"/>
          </a:xfrm>
          <a:custGeom>
            <a:avLst/>
            <a:gdLst/>
            <a:ahLst/>
            <a:cxnLst/>
            <a:rect l="l" t="t" r="r" b="b"/>
            <a:pathLst>
              <a:path w="87210" h="116776">
                <a:moveTo>
                  <a:pt x="87210" y="116776"/>
                </a:moveTo>
                <a:lnTo>
                  <a:pt x="87210" y="0"/>
                </a:lnTo>
                <a:lnTo>
                  <a:pt x="0" y="0"/>
                </a:lnTo>
                <a:lnTo>
                  <a:pt x="0" y="116776"/>
                </a:lnTo>
                <a:lnTo>
                  <a:pt x="87210" y="116776"/>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33" name="object 133"/>
          <p:cNvSpPr/>
          <p:nvPr/>
        </p:nvSpPr>
        <p:spPr>
          <a:xfrm>
            <a:off x="9980134" y="6181876"/>
            <a:ext cx="17573" cy="33057"/>
          </a:xfrm>
          <a:custGeom>
            <a:avLst/>
            <a:gdLst/>
            <a:ahLst/>
            <a:cxnLst/>
            <a:rect l="l" t="t" r="r" b="b"/>
            <a:pathLst>
              <a:path w="24993" h="47015">
                <a:moveTo>
                  <a:pt x="24993" y="42735"/>
                </a:moveTo>
                <a:lnTo>
                  <a:pt x="24993" y="1943"/>
                </a:lnTo>
                <a:lnTo>
                  <a:pt x="20688" y="0"/>
                </a:lnTo>
                <a:lnTo>
                  <a:pt x="1904" y="0"/>
                </a:lnTo>
                <a:lnTo>
                  <a:pt x="0" y="4292"/>
                </a:lnTo>
                <a:lnTo>
                  <a:pt x="0" y="45110"/>
                </a:lnTo>
                <a:lnTo>
                  <a:pt x="4267" y="47015"/>
                </a:lnTo>
                <a:lnTo>
                  <a:pt x="23050" y="47015"/>
                </a:lnTo>
                <a:lnTo>
                  <a:pt x="24993"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34" name="object 134"/>
          <p:cNvSpPr/>
          <p:nvPr/>
        </p:nvSpPr>
        <p:spPr>
          <a:xfrm>
            <a:off x="9825460" y="6181876"/>
            <a:ext cx="142910" cy="33057"/>
          </a:xfrm>
          <a:custGeom>
            <a:avLst/>
            <a:gdLst/>
            <a:ahLst/>
            <a:cxnLst/>
            <a:rect l="l" t="t" r="r" b="b"/>
            <a:pathLst>
              <a:path w="203250" h="47015">
                <a:moveTo>
                  <a:pt x="203250" y="42735"/>
                </a:moveTo>
                <a:lnTo>
                  <a:pt x="203250" y="1943"/>
                </a:lnTo>
                <a:lnTo>
                  <a:pt x="198970" y="0"/>
                </a:lnTo>
                <a:lnTo>
                  <a:pt x="1943" y="0"/>
                </a:lnTo>
                <a:lnTo>
                  <a:pt x="0" y="4292"/>
                </a:lnTo>
                <a:lnTo>
                  <a:pt x="0" y="45110"/>
                </a:lnTo>
                <a:lnTo>
                  <a:pt x="4305" y="47015"/>
                </a:lnTo>
                <a:lnTo>
                  <a:pt x="201295" y="47015"/>
                </a:lnTo>
                <a:lnTo>
                  <a:pt x="203250"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35" name="object 135"/>
          <p:cNvSpPr/>
          <p:nvPr/>
        </p:nvSpPr>
        <p:spPr>
          <a:xfrm>
            <a:off x="9610801" y="6181876"/>
            <a:ext cx="142893" cy="33057"/>
          </a:xfrm>
          <a:custGeom>
            <a:avLst/>
            <a:gdLst/>
            <a:ahLst/>
            <a:cxnLst/>
            <a:rect l="l" t="t" r="r" b="b"/>
            <a:pathLst>
              <a:path w="203225" h="47015">
                <a:moveTo>
                  <a:pt x="203225" y="42735"/>
                </a:moveTo>
                <a:lnTo>
                  <a:pt x="203225" y="1943"/>
                </a:lnTo>
                <a:lnTo>
                  <a:pt x="198932" y="0"/>
                </a:lnTo>
                <a:lnTo>
                  <a:pt x="1904" y="0"/>
                </a:lnTo>
                <a:lnTo>
                  <a:pt x="0" y="4292"/>
                </a:lnTo>
                <a:lnTo>
                  <a:pt x="0" y="45110"/>
                </a:lnTo>
                <a:lnTo>
                  <a:pt x="4267" y="47015"/>
                </a:lnTo>
                <a:lnTo>
                  <a:pt x="201307" y="47015"/>
                </a:lnTo>
                <a:lnTo>
                  <a:pt x="203225"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36" name="object 136"/>
          <p:cNvSpPr/>
          <p:nvPr/>
        </p:nvSpPr>
        <p:spPr>
          <a:xfrm>
            <a:off x="9351005" y="6181876"/>
            <a:ext cx="188452" cy="33057"/>
          </a:xfrm>
          <a:custGeom>
            <a:avLst/>
            <a:gdLst/>
            <a:ahLst/>
            <a:cxnLst/>
            <a:rect l="l" t="t" r="r" b="b"/>
            <a:pathLst>
              <a:path w="268020" h="47015">
                <a:moveTo>
                  <a:pt x="268020" y="42735"/>
                </a:moveTo>
                <a:lnTo>
                  <a:pt x="268020" y="1943"/>
                </a:lnTo>
                <a:lnTo>
                  <a:pt x="263702" y="0"/>
                </a:lnTo>
                <a:lnTo>
                  <a:pt x="1917" y="0"/>
                </a:lnTo>
                <a:lnTo>
                  <a:pt x="0" y="4292"/>
                </a:lnTo>
                <a:lnTo>
                  <a:pt x="0" y="45110"/>
                </a:lnTo>
                <a:lnTo>
                  <a:pt x="4279" y="47015"/>
                </a:lnTo>
                <a:lnTo>
                  <a:pt x="266090" y="47015"/>
                </a:lnTo>
                <a:lnTo>
                  <a:pt x="268020"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37" name="object 137"/>
          <p:cNvSpPr/>
          <p:nvPr/>
        </p:nvSpPr>
        <p:spPr>
          <a:xfrm>
            <a:off x="10009433" y="6181876"/>
            <a:ext cx="17600" cy="33057"/>
          </a:xfrm>
          <a:custGeom>
            <a:avLst/>
            <a:gdLst/>
            <a:ahLst/>
            <a:cxnLst/>
            <a:rect l="l" t="t" r="r" b="b"/>
            <a:pathLst>
              <a:path w="25031" h="47015">
                <a:moveTo>
                  <a:pt x="25031" y="42735"/>
                </a:moveTo>
                <a:lnTo>
                  <a:pt x="25031" y="1943"/>
                </a:lnTo>
                <a:lnTo>
                  <a:pt x="20726" y="0"/>
                </a:lnTo>
                <a:lnTo>
                  <a:pt x="1943" y="0"/>
                </a:lnTo>
                <a:lnTo>
                  <a:pt x="0" y="4292"/>
                </a:lnTo>
                <a:lnTo>
                  <a:pt x="0" y="45110"/>
                </a:lnTo>
                <a:lnTo>
                  <a:pt x="4292" y="47015"/>
                </a:lnTo>
                <a:lnTo>
                  <a:pt x="23126" y="47015"/>
                </a:lnTo>
                <a:lnTo>
                  <a:pt x="25031"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38" name="object 138"/>
          <p:cNvSpPr/>
          <p:nvPr/>
        </p:nvSpPr>
        <p:spPr>
          <a:xfrm>
            <a:off x="9758253" y="6162136"/>
            <a:ext cx="61311" cy="82108"/>
          </a:xfrm>
          <a:custGeom>
            <a:avLst/>
            <a:gdLst/>
            <a:ahLst/>
            <a:cxnLst/>
            <a:rect l="l" t="t" r="r" b="b"/>
            <a:pathLst>
              <a:path w="87198" h="116776">
                <a:moveTo>
                  <a:pt x="87198" y="116776"/>
                </a:moveTo>
                <a:lnTo>
                  <a:pt x="87198" y="0"/>
                </a:lnTo>
                <a:lnTo>
                  <a:pt x="0" y="0"/>
                </a:lnTo>
                <a:lnTo>
                  <a:pt x="0" y="116776"/>
                </a:lnTo>
                <a:lnTo>
                  <a:pt x="87198" y="116776"/>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39" name="object 139"/>
          <p:cNvSpPr/>
          <p:nvPr/>
        </p:nvSpPr>
        <p:spPr>
          <a:xfrm>
            <a:off x="9765715" y="6181876"/>
            <a:ext cx="17600" cy="33057"/>
          </a:xfrm>
          <a:custGeom>
            <a:avLst/>
            <a:gdLst/>
            <a:ahLst/>
            <a:cxnLst/>
            <a:rect l="l" t="t" r="r" b="b"/>
            <a:pathLst>
              <a:path w="25031" h="47015">
                <a:moveTo>
                  <a:pt x="25031" y="42735"/>
                </a:moveTo>
                <a:lnTo>
                  <a:pt x="25031" y="1943"/>
                </a:lnTo>
                <a:lnTo>
                  <a:pt x="20739" y="0"/>
                </a:lnTo>
                <a:lnTo>
                  <a:pt x="1943" y="0"/>
                </a:lnTo>
                <a:lnTo>
                  <a:pt x="0" y="4292"/>
                </a:lnTo>
                <a:lnTo>
                  <a:pt x="0" y="45110"/>
                </a:lnTo>
                <a:lnTo>
                  <a:pt x="4305" y="47015"/>
                </a:lnTo>
                <a:lnTo>
                  <a:pt x="23139" y="47015"/>
                </a:lnTo>
                <a:lnTo>
                  <a:pt x="25031"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40" name="object 140"/>
          <p:cNvSpPr/>
          <p:nvPr/>
        </p:nvSpPr>
        <p:spPr>
          <a:xfrm>
            <a:off x="9795068" y="6181876"/>
            <a:ext cx="17600" cy="33057"/>
          </a:xfrm>
          <a:custGeom>
            <a:avLst/>
            <a:gdLst/>
            <a:ahLst/>
            <a:cxnLst/>
            <a:rect l="l" t="t" r="r" b="b"/>
            <a:pathLst>
              <a:path w="25031" h="47015">
                <a:moveTo>
                  <a:pt x="25031" y="42735"/>
                </a:moveTo>
                <a:lnTo>
                  <a:pt x="25031" y="1943"/>
                </a:lnTo>
                <a:lnTo>
                  <a:pt x="20688" y="0"/>
                </a:lnTo>
                <a:lnTo>
                  <a:pt x="1917" y="0"/>
                </a:lnTo>
                <a:lnTo>
                  <a:pt x="0" y="4292"/>
                </a:lnTo>
                <a:lnTo>
                  <a:pt x="0" y="45110"/>
                </a:lnTo>
                <a:lnTo>
                  <a:pt x="4279" y="47015"/>
                </a:lnTo>
                <a:lnTo>
                  <a:pt x="23101" y="47015"/>
                </a:lnTo>
                <a:lnTo>
                  <a:pt x="25031"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41" name="object 141"/>
          <p:cNvSpPr/>
          <p:nvPr/>
        </p:nvSpPr>
        <p:spPr>
          <a:xfrm>
            <a:off x="9543538" y="6164262"/>
            <a:ext cx="61320" cy="79983"/>
          </a:xfrm>
          <a:custGeom>
            <a:avLst/>
            <a:gdLst/>
            <a:ahLst/>
            <a:cxnLst/>
            <a:rect l="l" t="t" r="r" b="b"/>
            <a:pathLst>
              <a:path w="87210" h="113753">
                <a:moveTo>
                  <a:pt x="87210" y="113753"/>
                </a:moveTo>
                <a:lnTo>
                  <a:pt x="87210" y="0"/>
                </a:lnTo>
                <a:lnTo>
                  <a:pt x="0" y="0"/>
                </a:lnTo>
                <a:lnTo>
                  <a:pt x="0" y="113753"/>
                </a:lnTo>
                <a:lnTo>
                  <a:pt x="87210" y="113753"/>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42" name="object 142"/>
          <p:cNvSpPr/>
          <p:nvPr/>
        </p:nvSpPr>
        <p:spPr>
          <a:xfrm>
            <a:off x="9551002" y="6181876"/>
            <a:ext cx="17582" cy="33057"/>
          </a:xfrm>
          <a:custGeom>
            <a:avLst/>
            <a:gdLst/>
            <a:ahLst/>
            <a:cxnLst/>
            <a:rect l="l" t="t" r="r" b="b"/>
            <a:pathLst>
              <a:path w="25006" h="47015">
                <a:moveTo>
                  <a:pt x="25006" y="42735"/>
                </a:moveTo>
                <a:lnTo>
                  <a:pt x="25006" y="1943"/>
                </a:lnTo>
                <a:lnTo>
                  <a:pt x="20739" y="0"/>
                </a:lnTo>
                <a:lnTo>
                  <a:pt x="1968" y="0"/>
                </a:lnTo>
                <a:lnTo>
                  <a:pt x="0" y="4292"/>
                </a:lnTo>
                <a:lnTo>
                  <a:pt x="0" y="45110"/>
                </a:lnTo>
                <a:lnTo>
                  <a:pt x="4305" y="47015"/>
                </a:lnTo>
                <a:lnTo>
                  <a:pt x="23101" y="47015"/>
                </a:lnTo>
                <a:lnTo>
                  <a:pt x="25006"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43" name="object 143"/>
          <p:cNvSpPr/>
          <p:nvPr/>
        </p:nvSpPr>
        <p:spPr>
          <a:xfrm>
            <a:off x="9580337" y="6181876"/>
            <a:ext cx="17582" cy="33057"/>
          </a:xfrm>
          <a:custGeom>
            <a:avLst/>
            <a:gdLst/>
            <a:ahLst/>
            <a:cxnLst/>
            <a:rect l="l" t="t" r="r" b="b"/>
            <a:pathLst>
              <a:path w="25006" h="47015">
                <a:moveTo>
                  <a:pt x="25006" y="42735"/>
                </a:moveTo>
                <a:lnTo>
                  <a:pt x="25006" y="1943"/>
                </a:lnTo>
                <a:lnTo>
                  <a:pt x="20713" y="0"/>
                </a:lnTo>
                <a:lnTo>
                  <a:pt x="1943" y="0"/>
                </a:lnTo>
                <a:lnTo>
                  <a:pt x="0" y="4292"/>
                </a:lnTo>
                <a:lnTo>
                  <a:pt x="0" y="45110"/>
                </a:lnTo>
                <a:lnTo>
                  <a:pt x="4267" y="47015"/>
                </a:lnTo>
                <a:lnTo>
                  <a:pt x="23088" y="47015"/>
                </a:lnTo>
                <a:lnTo>
                  <a:pt x="25006"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44" name="object 144"/>
          <p:cNvSpPr/>
          <p:nvPr/>
        </p:nvSpPr>
        <p:spPr>
          <a:xfrm>
            <a:off x="9336384" y="6166832"/>
            <a:ext cx="932482" cy="77411"/>
          </a:xfrm>
          <a:custGeom>
            <a:avLst/>
            <a:gdLst/>
            <a:ahLst/>
            <a:cxnLst/>
            <a:rect l="l" t="t" r="r" b="b"/>
            <a:pathLst>
              <a:path w="1326197" h="110096">
                <a:moveTo>
                  <a:pt x="1026236" y="6769"/>
                </a:moveTo>
                <a:lnTo>
                  <a:pt x="1110424" y="35788"/>
                </a:lnTo>
                <a:lnTo>
                  <a:pt x="1209014" y="109740"/>
                </a:lnTo>
                <a:lnTo>
                  <a:pt x="1325448" y="110096"/>
                </a:lnTo>
                <a:lnTo>
                  <a:pt x="1326197" y="105206"/>
                </a:lnTo>
                <a:lnTo>
                  <a:pt x="1326132" y="89384"/>
                </a:lnTo>
                <a:lnTo>
                  <a:pt x="1323024" y="79412"/>
                </a:lnTo>
                <a:lnTo>
                  <a:pt x="1309877" y="70307"/>
                </a:lnTo>
                <a:lnTo>
                  <a:pt x="1290163" y="62584"/>
                </a:lnTo>
                <a:lnTo>
                  <a:pt x="1276210" y="57126"/>
                </a:lnTo>
                <a:lnTo>
                  <a:pt x="1260154" y="50855"/>
                </a:lnTo>
                <a:lnTo>
                  <a:pt x="1242957" y="44149"/>
                </a:lnTo>
                <a:lnTo>
                  <a:pt x="1225579" y="37390"/>
                </a:lnTo>
                <a:lnTo>
                  <a:pt x="1208982" y="30957"/>
                </a:lnTo>
                <a:lnTo>
                  <a:pt x="1194125" y="25229"/>
                </a:lnTo>
                <a:lnTo>
                  <a:pt x="1181970" y="20587"/>
                </a:lnTo>
                <a:lnTo>
                  <a:pt x="1169606" y="16078"/>
                </a:lnTo>
                <a:lnTo>
                  <a:pt x="1151676" y="13274"/>
                </a:lnTo>
                <a:lnTo>
                  <a:pt x="1137360" y="11169"/>
                </a:lnTo>
                <a:lnTo>
                  <a:pt x="1121671" y="8936"/>
                </a:lnTo>
                <a:lnTo>
                  <a:pt x="1105501" y="6703"/>
                </a:lnTo>
                <a:lnTo>
                  <a:pt x="1089740" y="4598"/>
                </a:lnTo>
                <a:lnTo>
                  <a:pt x="1075281" y="2747"/>
                </a:lnTo>
                <a:lnTo>
                  <a:pt x="1063014" y="1279"/>
                </a:lnTo>
                <a:lnTo>
                  <a:pt x="1048626" y="0"/>
                </a:lnTo>
                <a:lnTo>
                  <a:pt x="989416" y="130"/>
                </a:lnTo>
                <a:lnTo>
                  <a:pt x="0" y="0"/>
                </a:lnTo>
                <a:lnTo>
                  <a:pt x="0" y="6769"/>
                </a:lnTo>
                <a:lnTo>
                  <a:pt x="1026236" y="6769"/>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45" name="object 145"/>
          <p:cNvSpPr/>
          <p:nvPr/>
        </p:nvSpPr>
        <p:spPr>
          <a:xfrm>
            <a:off x="10233669" y="6187335"/>
            <a:ext cx="10152" cy="0"/>
          </a:xfrm>
          <a:custGeom>
            <a:avLst/>
            <a:gdLst/>
            <a:ahLst/>
            <a:cxnLst/>
            <a:rect l="l" t="t" r="r" b="b"/>
            <a:pathLst>
              <a:path w="14439">
                <a:moveTo>
                  <a:pt x="0" y="0"/>
                </a:moveTo>
                <a:lnTo>
                  <a:pt x="14439" y="0"/>
                </a:lnTo>
              </a:path>
            </a:pathLst>
          </a:custGeom>
          <a:ln w="15290">
            <a:solidFill>
              <a:srgbClr val="373435"/>
            </a:solidFill>
          </a:ln>
        </p:spPr>
        <p:txBody>
          <a:bodyPr wrap="square" lIns="0" tIns="0" rIns="0" bIns="0" rtlCol="0">
            <a:noAutofit/>
          </a:bodyPr>
          <a:lstStyle/>
          <a:p>
            <a:endParaRPr sz="1266">
              <a:solidFill>
                <a:prstClr val="black"/>
              </a:solidFill>
            </a:endParaRPr>
          </a:p>
        </p:txBody>
      </p:sp>
      <p:sp>
        <p:nvSpPr>
          <p:cNvPr id="146" name="object 146"/>
          <p:cNvSpPr/>
          <p:nvPr/>
        </p:nvSpPr>
        <p:spPr>
          <a:xfrm>
            <a:off x="9949944" y="6222242"/>
            <a:ext cx="15886" cy="15109"/>
          </a:xfrm>
          <a:custGeom>
            <a:avLst/>
            <a:gdLst/>
            <a:ahLst/>
            <a:cxnLst/>
            <a:rect l="l" t="t" r="r" b="b"/>
            <a:pathLst>
              <a:path w="22593" h="21488">
                <a:moveTo>
                  <a:pt x="914" y="14109"/>
                </a:moveTo>
                <a:lnTo>
                  <a:pt x="1435" y="16002"/>
                </a:lnTo>
                <a:lnTo>
                  <a:pt x="4445" y="21488"/>
                </a:lnTo>
                <a:lnTo>
                  <a:pt x="16268" y="21488"/>
                </a:lnTo>
                <a:lnTo>
                  <a:pt x="19596" y="18097"/>
                </a:lnTo>
                <a:lnTo>
                  <a:pt x="20929" y="15201"/>
                </a:lnTo>
                <a:lnTo>
                  <a:pt x="22593" y="11455"/>
                </a:lnTo>
                <a:lnTo>
                  <a:pt x="21590" y="8140"/>
                </a:lnTo>
                <a:lnTo>
                  <a:pt x="5651" y="8140"/>
                </a:lnTo>
                <a:lnTo>
                  <a:pt x="7226" y="4699"/>
                </a:lnTo>
                <a:lnTo>
                  <a:pt x="14439" y="4699"/>
                </a:lnTo>
                <a:lnTo>
                  <a:pt x="15951" y="6985"/>
                </a:lnTo>
                <a:lnTo>
                  <a:pt x="21234" y="6985"/>
                </a:lnTo>
                <a:lnTo>
                  <a:pt x="18884" y="0"/>
                </a:lnTo>
                <a:lnTo>
                  <a:pt x="5270" y="0"/>
                </a:lnTo>
                <a:lnTo>
                  <a:pt x="1816" y="4368"/>
                </a:lnTo>
                <a:lnTo>
                  <a:pt x="850" y="7416"/>
                </a:lnTo>
                <a:lnTo>
                  <a:pt x="0" y="10248"/>
                </a:lnTo>
                <a:lnTo>
                  <a:pt x="546" y="12903"/>
                </a:lnTo>
                <a:lnTo>
                  <a:pt x="16814" y="12903"/>
                </a:lnTo>
                <a:lnTo>
                  <a:pt x="15494" y="16802"/>
                </a:lnTo>
                <a:lnTo>
                  <a:pt x="7772" y="16802"/>
                </a:lnTo>
                <a:lnTo>
                  <a:pt x="6146" y="14109"/>
                </a:lnTo>
                <a:lnTo>
                  <a:pt x="914" y="14109"/>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47" name="object 147"/>
          <p:cNvSpPr/>
          <p:nvPr/>
        </p:nvSpPr>
        <p:spPr>
          <a:xfrm>
            <a:off x="9735929" y="6222242"/>
            <a:ext cx="15895" cy="15109"/>
          </a:xfrm>
          <a:custGeom>
            <a:avLst/>
            <a:gdLst/>
            <a:ahLst/>
            <a:cxnLst/>
            <a:rect l="l" t="t" r="r" b="b"/>
            <a:pathLst>
              <a:path w="22605" h="21488">
                <a:moveTo>
                  <a:pt x="863" y="14109"/>
                </a:moveTo>
                <a:lnTo>
                  <a:pt x="1409" y="16002"/>
                </a:lnTo>
                <a:lnTo>
                  <a:pt x="4444" y="21488"/>
                </a:lnTo>
                <a:lnTo>
                  <a:pt x="16243" y="21488"/>
                </a:lnTo>
                <a:lnTo>
                  <a:pt x="19621" y="18097"/>
                </a:lnTo>
                <a:lnTo>
                  <a:pt x="20916" y="15201"/>
                </a:lnTo>
                <a:lnTo>
                  <a:pt x="22605" y="11455"/>
                </a:lnTo>
                <a:lnTo>
                  <a:pt x="21577" y="8140"/>
                </a:lnTo>
                <a:lnTo>
                  <a:pt x="5651" y="8140"/>
                </a:lnTo>
                <a:lnTo>
                  <a:pt x="7213" y="4699"/>
                </a:lnTo>
                <a:lnTo>
                  <a:pt x="14427" y="4699"/>
                </a:lnTo>
                <a:lnTo>
                  <a:pt x="15925" y="6985"/>
                </a:lnTo>
                <a:lnTo>
                  <a:pt x="21196" y="6985"/>
                </a:lnTo>
                <a:lnTo>
                  <a:pt x="18872" y="0"/>
                </a:lnTo>
                <a:lnTo>
                  <a:pt x="5232" y="0"/>
                </a:lnTo>
                <a:lnTo>
                  <a:pt x="1816" y="4368"/>
                </a:lnTo>
                <a:lnTo>
                  <a:pt x="850" y="7416"/>
                </a:lnTo>
                <a:lnTo>
                  <a:pt x="0" y="10248"/>
                </a:lnTo>
                <a:lnTo>
                  <a:pt x="533" y="12903"/>
                </a:lnTo>
                <a:lnTo>
                  <a:pt x="16789" y="12903"/>
                </a:lnTo>
                <a:lnTo>
                  <a:pt x="15455" y="16802"/>
                </a:lnTo>
                <a:lnTo>
                  <a:pt x="7772" y="16802"/>
                </a:lnTo>
                <a:lnTo>
                  <a:pt x="6121" y="14109"/>
                </a:lnTo>
                <a:lnTo>
                  <a:pt x="863" y="14109"/>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48" name="object 148"/>
          <p:cNvSpPr/>
          <p:nvPr/>
        </p:nvSpPr>
        <p:spPr>
          <a:xfrm>
            <a:off x="9520849" y="6222242"/>
            <a:ext cx="15895" cy="15109"/>
          </a:xfrm>
          <a:custGeom>
            <a:avLst/>
            <a:gdLst/>
            <a:ahLst/>
            <a:cxnLst/>
            <a:rect l="l" t="t" r="r" b="b"/>
            <a:pathLst>
              <a:path w="22605" h="21488">
                <a:moveTo>
                  <a:pt x="850" y="14109"/>
                </a:moveTo>
                <a:lnTo>
                  <a:pt x="1447" y="16002"/>
                </a:lnTo>
                <a:lnTo>
                  <a:pt x="4444" y="21488"/>
                </a:lnTo>
                <a:lnTo>
                  <a:pt x="16268" y="21488"/>
                </a:lnTo>
                <a:lnTo>
                  <a:pt x="19608" y="18097"/>
                </a:lnTo>
                <a:lnTo>
                  <a:pt x="20904" y="15201"/>
                </a:lnTo>
                <a:lnTo>
                  <a:pt x="22605" y="11455"/>
                </a:lnTo>
                <a:lnTo>
                  <a:pt x="21589" y="8140"/>
                </a:lnTo>
                <a:lnTo>
                  <a:pt x="5626" y="8140"/>
                </a:lnTo>
                <a:lnTo>
                  <a:pt x="7188" y="4699"/>
                </a:lnTo>
                <a:lnTo>
                  <a:pt x="14414" y="4699"/>
                </a:lnTo>
                <a:lnTo>
                  <a:pt x="15951" y="6985"/>
                </a:lnTo>
                <a:lnTo>
                  <a:pt x="21208" y="6985"/>
                </a:lnTo>
                <a:lnTo>
                  <a:pt x="18846" y="0"/>
                </a:lnTo>
                <a:lnTo>
                  <a:pt x="5245" y="0"/>
                </a:lnTo>
                <a:lnTo>
                  <a:pt x="1790" y="4368"/>
                </a:lnTo>
                <a:lnTo>
                  <a:pt x="838" y="7416"/>
                </a:lnTo>
                <a:lnTo>
                  <a:pt x="0" y="10248"/>
                </a:lnTo>
                <a:lnTo>
                  <a:pt x="571" y="12903"/>
                </a:lnTo>
                <a:lnTo>
                  <a:pt x="16789" y="12903"/>
                </a:lnTo>
                <a:lnTo>
                  <a:pt x="15481" y="16802"/>
                </a:lnTo>
                <a:lnTo>
                  <a:pt x="7759" y="16802"/>
                </a:lnTo>
                <a:lnTo>
                  <a:pt x="6134" y="14109"/>
                </a:lnTo>
                <a:lnTo>
                  <a:pt x="850" y="14109"/>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49" name="object 149"/>
          <p:cNvSpPr/>
          <p:nvPr/>
        </p:nvSpPr>
        <p:spPr>
          <a:xfrm>
            <a:off x="10039307" y="6181876"/>
            <a:ext cx="122649" cy="33057"/>
          </a:xfrm>
          <a:custGeom>
            <a:avLst/>
            <a:gdLst/>
            <a:ahLst/>
            <a:cxnLst/>
            <a:rect l="l" t="t" r="r" b="b"/>
            <a:pathLst>
              <a:path w="174434" h="47015">
                <a:moveTo>
                  <a:pt x="174434" y="42735"/>
                </a:moveTo>
                <a:lnTo>
                  <a:pt x="174434" y="1943"/>
                </a:lnTo>
                <a:lnTo>
                  <a:pt x="170103" y="0"/>
                </a:lnTo>
                <a:lnTo>
                  <a:pt x="1943" y="0"/>
                </a:lnTo>
                <a:lnTo>
                  <a:pt x="0" y="4292"/>
                </a:lnTo>
                <a:lnTo>
                  <a:pt x="0" y="45110"/>
                </a:lnTo>
                <a:lnTo>
                  <a:pt x="4305" y="47015"/>
                </a:lnTo>
                <a:lnTo>
                  <a:pt x="172478" y="47015"/>
                </a:lnTo>
                <a:lnTo>
                  <a:pt x="174434"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50" name="object 150"/>
          <p:cNvSpPr/>
          <p:nvPr/>
        </p:nvSpPr>
        <p:spPr>
          <a:xfrm>
            <a:off x="9336464" y="6162086"/>
            <a:ext cx="932473" cy="72027"/>
          </a:xfrm>
          <a:custGeom>
            <a:avLst/>
            <a:gdLst/>
            <a:ahLst/>
            <a:cxnLst/>
            <a:rect l="l" t="t" r="r" b="b"/>
            <a:pathLst>
              <a:path w="1326184" h="102438">
                <a:moveTo>
                  <a:pt x="1015918" y="46"/>
                </a:moveTo>
                <a:lnTo>
                  <a:pt x="0" y="0"/>
                </a:lnTo>
                <a:lnTo>
                  <a:pt x="0" y="6896"/>
                </a:lnTo>
                <a:lnTo>
                  <a:pt x="1045857" y="6896"/>
                </a:lnTo>
                <a:lnTo>
                  <a:pt x="1052206" y="7265"/>
                </a:lnTo>
                <a:lnTo>
                  <a:pt x="1062639" y="8261"/>
                </a:lnTo>
                <a:lnTo>
                  <a:pt x="1076160" y="9763"/>
                </a:lnTo>
                <a:lnTo>
                  <a:pt x="1091774" y="11651"/>
                </a:lnTo>
                <a:lnTo>
                  <a:pt x="1108487" y="13804"/>
                </a:lnTo>
                <a:lnTo>
                  <a:pt x="1125302" y="16100"/>
                </a:lnTo>
                <a:lnTo>
                  <a:pt x="1141224" y="18418"/>
                </a:lnTo>
                <a:lnTo>
                  <a:pt x="1155259" y="20637"/>
                </a:lnTo>
                <a:lnTo>
                  <a:pt x="1166410" y="22637"/>
                </a:lnTo>
                <a:lnTo>
                  <a:pt x="1174762" y="24637"/>
                </a:lnTo>
                <a:lnTo>
                  <a:pt x="1190211" y="30478"/>
                </a:lnTo>
                <a:lnTo>
                  <a:pt x="1202966" y="35407"/>
                </a:lnTo>
                <a:lnTo>
                  <a:pt x="1217869" y="41198"/>
                </a:lnTo>
                <a:lnTo>
                  <a:pt x="1234017" y="47494"/>
                </a:lnTo>
                <a:lnTo>
                  <a:pt x="1250507" y="53937"/>
                </a:lnTo>
                <a:lnTo>
                  <a:pt x="1266436" y="60169"/>
                </a:lnTo>
                <a:lnTo>
                  <a:pt x="1280900" y="65833"/>
                </a:lnTo>
                <a:lnTo>
                  <a:pt x="1292996" y="70571"/>
                </a:lnTo>
                <a:lnTo>
                  <a:pt x="1301821" y="74025"/>
                </a:lnTo>
                <a:lnTo>
                  <a:pt x="1306471" y="75837"/>
                </a:lnTo>
                <a:lnTo>
                  <a:pt x="1306753" y="75945"/>
                </a:lnTo>
                <a:lnTo>
                  <a:pt x="1319371" y="87061"/>
                </a:lnTo>
                <a:lnTo>
                  <a:pt x="1325320" y="99595"/>
                </a:lnTo>
                <a:lnTo>
                  <a:pt x="1326184" y="102438"/>
                </a:lnTo>
                <a:lnTo>
                  <a:pt x="1323832" y="81800"/>
                </a:lnTo>
                <a:lnTo>
                  <a:pt x="1319200" y="74466"/>
                </a:lnTo>
                <a:lnTo>
                  <a:pt x="1313776" y="72135"/>
                </a:lnTo>
                <a:lnTo>
                  <a:pt x="1308838" y="70246"/>
                </a:lnTo>
                <a:lnTo>
                  <a:pt x="1300136" y="66871"/>
                </a:lnTo>
                <a:lnTo>
                  <a:pt x="1288440" y="62316"/>
                </a:lnTo>
                <a:lnTo>
                  <a:pt x="1274518" y="56887"/>
                </a:lnTo>
                <a:lnTo>
                  <a:pt x="1259138" y="50889"/>
                </a:lnTo>
                <a:lnTo>
                  <a:pt x="1243068" y="44629"/>
                </a:lnTo>
                <a:lnTo>
                  <a:pt x="1227079" y="38412"/>
                </a:lnTo>
                <a:lnTo>
                  <a:pt x="1211937" y="32545"/>
                </a:lnTo>
                <a:lnTo>
                  <a:pt x="1198411" y="27332"/>
                </a:lnTo>
                <a:lnTo>
                  <a:pt x="1187271" y="23081"/>
                </a:lnTo>
                <a:lnTo>
                  <a:pt x="1179283" y="20096"/>
                </a:lnTo>
                <a:lnTo>
                  <a:pt x="1170611" y="17579"/>
                </a:lnTo>
                <a:lnTo>
                  <a:pt x="1160973" y="15648"/>
                </a:lnTo>
                <a:lnTo>
                  <a:pt x="1148286" y="13384"/>
                </a:lnTo>
                <a:lnTo>
                  <a:pt x="1133440" y="10929"/>
                </a:lnTo>
                <a:lnTo>
                  <a:pt x="1117321" y="8425"/>
                </a:lnTo>
                <a:lnTo>
                  <a:pt x="1100818" y="6012"/>
                </a:lnTo>
                <a:lnTo>
                  <a:pt x="1084820" y="3832"/>
                </a:lnTo>
                <a:lnTo>
                  <a:pt x="1070214" y="2026"/>
                </a:lnTo>
                <a:lnTo>
                  <a:pt x="1057890" y="737"/>
                </a:lnTo>
                <a:lnTo>
                  <a:pt x="1048735" y="104"/>
                </a:lnTo>
                <a:lnTo>
                  <a:pt x="1015918" y="46"/>
                </a:lnTo>
                <a:close/>
              </a:path>
            </a:pathLst>
          </a:custGeom>
          <a:solidFill>
            <a:srgbClr val="282828"/>
          </a:solidFill>
        </p:spPr>
        <p:txBody>
          <a:bodyPr wrap="square" lIns="0" tIns="0" rIns="0" bIns="0" rtlCol="0">
            <a:noAutofit/>
          </a:bodyPr>
          <a:lstStyle/>
          <a:p>
            <a:endParaRPr sz="1266">
              <a:solidFill>
                <a:prstClr val="black"/>
              </a:solidFill>
            </a:endParaRPr>
          </a:p>
        </p:txBody>
      </p:sp>
      <p:sp>
        <p:nvSpPr>
          <p:cNvPr id="151" name="object 151"/>
          <p:cNvSpPr/>
          <p:nvPr/>
        </p:nvSpPr>
        <p:spPr>
          <a:xfrm>
            <a:off x="10197956" y="6171997"/>
            <a:ext cx="20003" cy="29592"/>
          </a:xfrm>
          <a:custGeom>
            <a:avLst/>
            <a:gdLst/>
            <a:ahLst/>
            <a:cxnLst/>
            <a:rect l="l" t="t" r="r" b="b"/>
            <a:pathLst>
              <a:path w="28448" h="42087">
                <a:moveTo>
                  <a:pt x="28448" y="37807"/>
                </a:moveTo>
                <a:lnTo>
                  <a:pt x="28448" y="1968"/>
                </a:lnTo>
                <a:lnTo>
                  <a:pt x="24117" y="0"/>
                </a:lnTo>
                <a:lnTo>
                  <a:pt x="1930" y="0"/>
                </a:lnTo>
                <a:lnTo>
                  <a:pt x="0" y="4292"/>
                </a:lnTo>
                <a:lnTo>
                  <a:pt x="0" y="40157"/>
                </a:lnTo>
                <a:lnTo>
                  <a:pt x="4279" y="42087"/>
                </a:lnTo>
                <a:lnTo>
                  <a:pt x="26492" y="42087"/>
                </a:lnTo>
                <a:lnTo>
                  <a:pt x="28448" y="37807"/>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52" name="object 152"/>
          <p:cNvSpPr/>
          <p:nvPr/>
        </p:nvSpPr>
        <p:spPr>
          <a:xfrm>
            <a:off x="9534547" y="6254076"/>
            <a:ext cx="505723" cy="0"/>
          </a:xfrm>
          <a:custGeom>
            <a:avLst/>
            <a:gdLst/>
            <a:ahLst/>
            <a:cxnLst/>
            <a:rect l="l" t="t" r="r" b="b"/>
            <a:pathLst>
              <a:path w="719251">
                <a:moveTo>
                  <a:pt x="0" y="0"/>
                </a:moveTo>
                <a:lnTo>
                  <a:pt x="719251" y="0"/>
                </a:lnTo>
              </a:path>
            </a:pathLst>
          </a:custGeom>
          <a:ln w="29235">
            <a:solidFill>
              <a:srgbClr val="282828"/>
            </a:solidFill>
          </a:ln>
        </p:spPr>
        <p:txBody>
          <a:bodyPr wrap="square" lIns="0" tIns="0" rIns="0" bIns="0" rtlCol="0">
            <a:noAutofit/>
          </a:bodyPr>
          <a:lstStyle/>
          <a:p>
            <a:endParaRPr sz="1266">
              <a:solidFill>
                <a:prstClr val="black"/>
              </a:solidFill>
            </a:endParaRPr>
          </a:p>
        </p:txBody>
      </p:sp>
      <p:sp>
        <p:nvSpPr>
          <p:cNvPr id="153" name="object 153"/>
          <p:cNvSpPr/>
          <p:nvPr/>
        </p:nvSpPr>
        <p:spPr>
          <a:xfrm>
            <a:off x="9336307" y="6259233"/>
            <a:ext cx="54926" cy="0"/>
          </a:xfrm>
          <a:custGeom>
            <a:avLst/>
            <a:gdLst/>
            <a:ahLst/>
            <a:cxnLst/>
            <a:rect l="l" t="t" r="r" b="b"/>
            <a:pathLst>
              <a:path w="78117">
                <a:moveTo>
                  <a:pt x="0" y="0"/>
                </a:moveTo>
                <a:lnTo>
                  <a:pt x="78117" y="0"/>
                </a:lnTo>
              </a:path>
            </a:pathLst>
          </a:custGeom>
          <a:ln w="43903">
            <a:solidFill>
              <a:srgbClr val="282828"/>
            </a:solidFill>
          </a:ln>
        </p:spPr>
        <p:txBody>
          <a:bodyPr wrap="square" lIns="0" tIns="0" rIns="0" bIns="0" rtlCol="0">
            <a:noAutofit/>
          </a:bodyPr>
          <a:lstStyle/>
          <a:p>
            <a:endParaRPr sz="1266">
              <a:solidFill>
                <a:prstClr val="black"/>
              </a:solidFill>
            </a:endParaRPr>
          </a:p>
        </p:txBody>
      </p:sp>
      <p:sp>
        <p:nvSpPr>
          <p:cNvPr id="154" name="object 154"/>
          <p:cNvSpPr/>
          <p:nvPr/>
        </p:nvSpPr>
        <p:spPr>
          <a:xfrm>
            <a:off x="10182762" y="6273212"/>
            <a:ext cx="19743" cy="0"/>
          </a:xfrm>
          <a:custGeom>
            <a:avLst/>
            <a:gdLst/>
            <a:ahLst/>
            <a:cxnLst/>
            <a:rect l="l" t="t" r="r" b="b"/>
            <a:pathLst>
              <a:path w="28079">
                <a:moveTo>
                  <a:pt x="0" y="0"/>
                </a:moveTo>
                <a:lnTo>
                  <a:pt x="28079" y="0"/>
                </a:lnTo>
              </a:path>
            </a:pathLst>
          </a:custGeom>
          <a:ln w="21132">
            <a:solidFill>
              <a:srgbClr val="373435"/>
            </a:solidFill>
          </a:ln>
        </p:spPr>
        <p:txBody>
          <a:bodyPr wrap="square" lIns="0" tIns="0" rIns="0" bIns="0" rtlCol="0">
            <a:noAutofit/>
          </a:bodyPr>
          <a:lstStyle/>
          <a:p>
            <a:endParaRPr sz="1266">
              <a:solidFill>
                <a:prstClr val="black"/>
              </a:solidFill>
            </a:endParaRPr>
          </a:p>
        </p:txBody>
      </p:sp>
      <p:sp>
        <p:nvSpPr>
          <p:cNvPr id="155" name="object 155"/>
          <p:cNvSpPr/>
          <p:nvPr/>
        </p:nvSpPr>
        <p:spPr>
          <a:xfrm>
            <a:off x="10183378" y="6243893"/>
            <a:ext cx="85073" cy="25440"/>
          </a:xfrm>
          <a:custGeom>
            <a:avLst/>
            <a:gdLst/>
            <a:ahLst/>
            <a:cxnLst/>
            <a:rect l="l" t="t" r="r" b="b"/>
            <a:pathLst>
              <a:path w="120992" h="36182">
                <a:moveTo>
                  <a:pt x="88595" y="36182"/>
                </a:moveTo>
                <a:lnTo>
                  <a:pt x="98407" y="35820"/>
                </a:lnTo>
                <a:lnTo>
                  <a:pt x="106112" y="32255"/>
                </a:lnTo>
                <a:lnTo>
                  <a:pt x="112482" y="21608"/>
                </a:lnTo>
                <a:lnTo>
                  <a:pt x="120992" y="0"/>
                </a:lnTo>
                <a:lnTo>
                  <a:pt x="0" y="0"/>
                </a:lnTo>
                <a:lnTo>
                  <a:pt x="0" y="36182"/>
                </a:lnTo>
                <a:lnTo>
                  <a:pt x="88595" y="36182"/>
                </a:lnTo>
                <a:close/>
              </a:path>
            </a:pathLst>
          </a:custGeom>
          <a:solidFill>
            <a:srgbClr val="282828"/>
          </a:solidFill>
        </p:spPr>
        <p:txBody>
          <a:bodyPr wrap="square" lIns="0" tIns="0" rIns="0" bIns="0" rtlCol="0">
            <a:noAutofit/>
          </a:bodyPr>
          <a:lstStyle/>
          <a:p>
            <a:endParaRPr sz="1266">
              <a:solidFill>
                <a:prstClr val="black"/>
              </a:solidFill>
            </a:endParaRPr>
          </a:p>
        </p:txBody>
      </p:sp>
      <p:sp>
        <p:nvSpPr>
          <p:cNvPr id="156" name="object 156"/>
          <p:cNvSpPr/>
          <p:nvPr/>
        </p:nvSpPr>
        <p:spPr>
          <a:xfrm>
            <a:off x="10157022" y="6141622"/>
            <a:ext cx="61302" cy="5742"/>
          </a:xfrm>
          <a:custGeom>
            <a:avLst/>
            <a:gdLst/>
            <a:ahLst/>
            <a:cxnLst/>
            <a:rect l="l" t="t" r="r" b="b"/>
            <a:pathLst>
              <a:path w="87185" h="8166">
                <a:moveTo>
                  <a:pt x="87185" y="5587"/>
                </a:moveTo>
                <a:lnTo>
                  <a:pt x="87185" y="1155"/>
                </a:lnTo>
                <a:lnTo>
                  <a:pt x="84531" y="0"/>
                </a:lnTo>
                <a:lnTo>
                  <a:pt x="1181" y="0"/>
                </a:lnTo>
                <a:lnTo>
                  <a:pt x="0" y="2565"/>
                </a:lnTo>
                <a:lnTo>
                  <a:pt x="0" y="7035"/>
                </a:lnTo>
                <a:lnTo>
                  <a:pt x="2603" y="8166"/>
                </a:lnTo>
                <a:lnTo>
                  <a:pt x="85966" y="8166"/>
                </a:lnTo>
                <a:lnTo>
                  <a:pt x="87185" y="5587"/>
                </a:lnTo>
                <a:close/>
              </a:path>
            </a:pathLst>
          </a:custGeom>
          <a:solidFill>
            <a:srgbClr val="96989B"/>
          </a:solidFill>
        </p:spPr>
        <p:txBody>
          <a:bodyPr wrap="square" lIns="0" tIns="0" rIns="0" bIns="0" rtlCol="0">
            <a:noAutofit/>
          </a:bodyPr>
          <a:lstStyle/>
          <a:p>
            <a:endParaRPr sz="1266">
              <a:solidFill>
                <a:prstClr val="black"/>
              </a:solidFill>
            </a:endParaRPr>
          </a:p>
        </p:txBody>
      </p:sp>
      <p:sp>
        <p:nvSpPr>
          <p:cNvPr id="157" name="object 157"/>
          <p:cNvSpPr/>
          <p:nvPr/>
        </p:nvSpPr>
        <p:spPr>
          <a:xfrm>
            <a:off x="10162433" y="6136305"/>
            <a:ext cx="20172" cy="6036"/>
          </a:xfrm>
          <a:custGeom>
            <a:avLst/>
            <a:gdLst/>
            <a:ahLst/>
            <a:cxnLst/>
            <a:rect l="l" t="t" r="r" b="b"/>
            <a:pathLst>
              <a:path w="28689" h="8585">
                <a:moveTo>
                  <a:pt x="28689" y="5994"/>
                </a:moveTo>
                <a:lnTo>
                  <a:pt x="28689" y="1168"/>
                </a:lnTo>
                <a:lnTo>
                  <a:pt x="26136" y="0"/>
                </a:lnTo>
                <a:lnTo>
                  <a:pt x="1155" y="0"/>
                </a:lnTo>
                <a:lnTo>
                  <a:pt x="0" y="2616"/>
                </a:lnTo>
                <a:lnTo>
                  <a:pt x="0" y="7404"/>
                </a:lnTo>
                <a:lnTo>
                  <a:pt x="2578" y="8585"/>
                </a:lnTo>
                <a:lnTo>
                  <a:pt x="27559" y="8585"/>
                </a:lnTo>
                <a:lnTo>
                  <a:pt x="28689" y="5994"/>
                </a:lnTo>
                <a:close/>
              </a:path>
            </a:pathLst>
          </a:custGeom>
          <a:solidFill>
            <a:srgbClr val="96989B"/>
          </a:solidFill>
        </p:spPr>
        <p:txBody>
          <a:bodyPr wrap="square" lIns="0" tIns="0" rIns="0" bIns="0" rtlCol="0">
            <a:noAutofit/>
          </a:bodyPr>
          <a:lstStyle/>
          <a:p>
            <a:endParaRPr sz="1266">
              <a:solidFill>
                <a:prstClr val="black"/>
              </a:solidFill>
            </a:endParaRPr>
          </a:p>
        </p:txBody>
      </p:sp>
      <p:sp>
        <p:nvSpPr>
          <p:cNvPr id="158" name="object 158"/>
          <p:cNvSpPr/>
          <p:nvPr/>
        </p:nvSpPr>
        <p:spPr>
          <a:xfrm>
            <a:off x="9336063" y="6146617"/>
            <a:ext cx="908345" cy="10413"/>
          </a:xfrm>
          <a:custGeom>
            <a:avLst/>
            <a:gdLst/>
            <a:ahLst/>
            <a:cxnLst/>
            <a:rect l="l" t="t" r="r" b="b"/>
            <a:pathLst>
              <a:path w="1291869" h="14810">
                <a:moveTo>
                  <a:pt x="1291869" y="14810"/>
                </a:moveTo>
                <a:lnTo>
                  <a:pt x="1291718" y="7474"/>
                </a:lnTo>
                <a:lnTo>
                  <a:pt x="1286649" y="0"/>
                </a:lnTo>
                <a:lnTo>
                  <a:pt x="1266545" y="205"/>
                </a:lnTo>
                <a:lnTo>
                  <a:pt x="465158" y="337"/>
                </a:lnTo>
                <a:lnTo>
                  <a:pt x="1282" y="408"/>
                </a:lnTo>
                <a:lnTo>
                  <a:pt x="0" y="14581"/>
                </a:lnTo>
                <a:lnTo>
                  <a:pt x="1291869" y="14810"/>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59" name="object 159"/>
          <p:cNvSpPr/>
          <p:nvPr/>
        </p:nvSpPr>
        <p:spPr>
          <a:xfrm>
            <a:off x="9390736" y="6262504"/>
            <a:ext cx="138481" cy="34201"/>
          </a:xfrm>
          <a:custGeom>
            <a:avLst/>
            <a:gdLst/>
            <a:ahLst/>
            <a:cxnLst/>
            <a:rect l="l" t="t" r="r" b="b"/>
            <a:pathLst>
              <a:path w="196951" h="48641">
                <a:moveTo>
                  <a:pt x="196951" y="0"/>
                </a:moveTo>
                <a:lnTo>
                  <a:pt x="185000" y="27076"/>
                </a:lnTo>
                <a:lnTo>
                  <a:pt x="188734" y="25514"/>
                </a:lnTo>
                <a:lnTo>
                  <a:pt x="196951" y="0"/>
                </a:lnTo>
                <a:close/>
              </a:path>
              <a:path w="196951" h="48641">
                <a:moveTo>
                  <a:pt x="188734" y="25514"/>
                </a:moveTo>
                <a:lnTo>
                  <a:pt x="190677" y="23190"/>
                </a:lnTo>
                <a:lnTo>
                  <a:pt x="195148" y="17919"/>
                </a:lnTo>
                <a:lnTo>
                  <a:pt x="194563" y="12712"/>
                </a:lnTo>
                <a:lnTo>
                  <a:pt x="199567" y="15760"/>
                </a:lnTo>
                <a:lnTo>
                  <a:pt x="204571" y="15760"/>
                </a:lnTo>
                <a:lnTo>
                  <a:pt x="204571" y="-3721"/>
                </a:lnTo>
                <a:lnTo>
                  <a:pt x="182994" y="-3721"/>
                </a:lnTo>
                <a:lnTo>
                  <a:pt x="178917" y="-8127"/>
                </a:lnTo>
                <a:lnTo>
                  <a:pt x="173139" y="-10921"/>
                </a:lnTo>
                <a:lnTo>
                  <a:pt x="160515" y="-10921"/>
                </a:lnTo>
                <a:lnTo>
                  <a:pt x="154965" y="-8458"/>
                </a:lnTo>
                <a:lnTo>
                  <a:pt x="150914" y="-4444"/>
                </a:lnTo>
                <a:lnTo>
                  <a:pt x="135115" y="-4546"/>
                </a:lnTo>
                <a:lnTo>
                  <a:pt x="129273" y="3213"/>
                </a:lnTo>
                <a:lnTo>
                  <a:pt x="124282" y="3213"/>
                </a:lnTo>
                <a:lnTo>
                  <a:pt x="124282" y="-8788"/>
                </a:lnTo>
                <a:lnTo>
                  <a:pt x="117182" y="-8788"/>
                </a:lnTo>
                <a:lnTo>
                  <a:pt x="117182" y="-14401"/>
                </a:lnTo>
                <a:lnTo>
                  <a:pt x="205371" y="-14401"/>
                </a:lnTo>
                <a:lnTo>
                  <a:pt x="205371" y="-21564"/>
                </a:lnTo>
                <a:lnTo>
                  <a:pt x="0" y="-21335"/>
                </a:lnTo>
                <a:lnTo>
                  <a:pt x="0" y="-14160"/>
                </a:lnTo>
                <a:lnTo>
                  <a:pt x="83172" y="-14401"/>
                </a:lnTo>
                <a:lnTo>
                  <a:pt x="83172" y="-8445"/>
                </a:lnTo>
                <a:lnTo>
                  <a:pt x="78168" y="-8445"/>
                </a:lnTo>
                <a:lnTo>
                  <a:pt x="77863" y="-3428"/>
                </a:lnTo>
                <a:lnTo>
                  <a:pt x="74333" y="-3428"/>
                </a:lnTo>
                <a:lnTo>
                  <a:pt x="74256" y="2959"/>
                </a:lnTo>
                <a:lnTo>
                  <a:pt x="69735" y="2959"/>
                </a:lnTo>
                <a:lnTo>
                  <a:pt x="64477" y="-4813"/>
                </a:lnTo>
                <a:lnTo>
                  <a:pt x="48171" y="-4686"/>
                </a:lnTo>
                <a:lnTo>
                  <a:pt x="44157" y="-8547"/>
                </a:lnTo>
                <a:lnTo>
                  <a:pt x="38709" y="-10921"/>
                </a:lnTo>
                <a:lnTo>
                  <a:pt x="26365" y="-10921"/>
                </a:lnTo>
                <a:lnTo>
                  <a:pt x="20650" y="-8242"/>
                </a:lnTo>
                <a:lnTo>
                  <a:pt x="16548" y="-4000"/>
                </a:lnTo>
                <a:lnTo>
                  <a:pt x="609" y="-4000"/>
                </a:lnTo>
                <a:lnTo>
                  <a:pt x="609" y="304"/>
                </a:lnTo>
                <a:lnTo>
                  <a:pt x="3822" y="304"/>
                </a:lnTo>
                <a:lnTo>
                  <a:pt x="3822" y="17106"/>
                </a:lnTo>
                <a:lnTo>
                  <a:pt x="6248" y="17106"/>
                </a:lnTo>
                <a:lnTo>
                  <a:pt x="6311" y="21513"/>
                </a:lnTo>
                <a:lnTo>
                  <a:pt x="11239" y="24968"/>
                </a:lnTo>
                <a:lnTo>
                  <a:pt x="14909" y="26873"/>
                </a:lnTo>
                <a:lnTo>
                  <a:pt x="17246" y="27508"/>
                </a:lnTo>
                <a:lnTo>
                  <a:pt x="21259" y="31356"/>
                </a:lnTo>
                <a:lnTo>
                  <a:pt x="26708" y="33731"/>
                </a:lnTo>
                <a:lnTo>
                  <a:pt x="32727" y="33731"/>
                </a:lnTo>
                <a:lnTo>
                  <a:pt x="45985" y="29385"/>
                </a:lnTo>
                <a:lnTo>
                  <a:pt x="53993" y="18336"/>
                </a:lnTo>
                <a:lnTo>
                  <a:pt x="55092" y="11404"/>
                </a:lnTo>
                <a:lnTo>
                  <a:pt x="54736" y="8026"/>
                </a:lnTo>
                <a:lnTo>
                  <a:pt x="58140" y="6565"/>
                </a:lnTo>
                <a:lnTo>
                  <a:pt x="60909" y="6807"/>
                </a:lnTo>
                <a:lnTo>
                  <a:pt x="62204" y="10147"/>
                </a:lnTo>
                <a:lnTo>
                  <a:pt x="65468" y="18630"/>
                </a:lnTo>
                <a:lnTo>
                  <a:pt x="55435" y="19608"/>
                </a:lnTo>
                <a:lnTo>
                  <a:pt x="53682" y="23749"/>
                </a:lnTo>
                <a:lnTo>
                  <a:pt x="68986" y="23749"/>
                </a:lnTo>
                <a:lnTo>
                  <a:pt x="74002" y="18961"/>
                </a:lnTo>
                <a:lnTo>
                  <a:pt x="90093" y="19240"/>
                </a:lnTo>
                <a:lnTo>
                  <a:pt x="124523" y="19240"/>
                </a:lnTo>
                <a:lnTo>
                  <a:pt x="130111" y="24015"/>
                </a:lnTo>
                <a:lnTo>
                  <a:pt x="145656" y="24015"/>
                </a:lnTo>
                <a:lnTo>
                  <a:pt x="143725" y="19862"/>
                </a:lnTo>
                <a:lnTo>
                  <a:pt x="135140" y="19227"/>
                </a:lnTo>
                <a:lnTo>
                  <a:pt x="137604" y="10464"/>
                </a:lnTo>
                <a:lnTo>
                  <a:pt x="138569" y="7048"/>
                </a:lnTo>
                <a:lnTo>
                  <a:pt x="141223" y="6565"/>
                </a:lnTo>
                <a:lnTo>
                  <a:pt x="144652" y="7772"/>
                </a:lnTo>
                <a:lnTo>
                  <a:pt x="144297" y="11404"/>
                </a:lnTo>
                <a:lnTo>
                  <a:pt x="148638" y="24642"/>
                </a:lnTo>
                <a:lnTo>
                  <a:pt x="159701" y="32634"/>
                </a:lnTo>
                <a:lnTo>
                  <a:pt x="166662" y="33731"/>
                </a:lnTo>
                <a:lnTo>
                  <a:pt x="172326" y="33731"/>
                </a:lnTo>
                <a:lnTo>
                  <a:pt x="177431" y="31534"/>
                </a:lnTo>
                <a:lnTo>
                  <a:pt x="181368" y="28130"/>
                </a:lnTo>
                <a:lnTo>
                  <a:pt x="185000" y="27076"/>
                </a:lnTo>
                <a:lnTo>
                  <a:pt x="196951" y="0"/>
                </a:lnTo>
                <a:lnTo>
                  <a:pt x="200583" y="0"/>
                </a:lnTo>
                <a:lnTo>
                  <a:pt x="200583" y="11658"/>
                </a:lnTo>
                <a:lnTo>
                  <a:pt x="196684" y="9715"/>
                </a:lnTo>
                <a:lnTo>
                  <a:pt x="196951" y="0"/>
                </a:lnTo>
                <a:lnTo>
                  <a:pt x="188734" y="25514"/>
                </a:lnTo>
                <a:close/>
              </a:path>
            </a:pathLst>
          </a:custGeom>
          <a:solidFill>
            <a:srgbClr val="282828"/>
          </a:solidFill>
        </p:spPr>
        <p:txBody>
          <a:bodyPr wrap="square" lIns="0" tIns="0" rIns="0" bIns="0" rtlCol="0">
            <a:noAutofit/>
          </a:bodyPr>
          <a:lstStyle/>
          <a:p>
            <a:endParaRPr sz="1266">
              <a:solidFill>
                <a:prstClr val="black"/>
              </a:solidFill>
            </a:endParaRPr>
          </a:p>
        </p:txBody>
      </p:sp>
      <p:sp>
        <p:nvSpPr>
          <p:cNvPr id="160" name="object 160"/>
          <p:cNvSpPr/>
          <p:nvPr/>
        </p:nvSpPr>
        <p:spPr>
          <a:xfrm>
            <a:off x="10039437" y="6262298"/>
            <a:ext cx="138490" cy="34182"/>
          </a:xfrm>
          <a:custGeom>
            <a:avLst/>
            <a:gdLst/>
            <a:ahLst/>
            <a:cxnLst/>
            <a:rect l="l" t="t" r="r" b="b"/>
            <a:pathLst>
              <a:path w="196964" h="48615">
                <a:moveTo>
                  <a:pt x="196964" y="0"/>
                </a:moveTo>
                <a:lnTo>
                  <a:pt x="185013" y="27050"/>
                </a:lnTo>
                <a:lnTo>
                  <a:pt x="188747" y="25514"/>
                </a:lnTo>
                <a:lnTo>
                  <a:pt x="196964" y="0"/>
                </a:lnTo>
                <a:close/>
              </a:path>
              <a:path w="196964" h="48615">
                <a:moveTo>
                  <a:pt x="188747" y="25514"/>
                </a:moveTo>
                <a:lnTo>
                  <a:pt x="190665" y="23190"/>
                </a:lnTo>
                <a:lnTo>
                  <a:pt x="195135" y="17919"/>
                </a:lnTo>
                <a:lnTo>
                  <a:pt x="194614" y="12687"/>
                </a:lnTo>
                <a:lnTo>
                  <a:pt x="199605" y="15747"/>
                </a:lnTo>
                <a:lnTo>
                  <a:pt x="204597" y="15747"/>
                </a:lnTo>
                <a:lnTo>
                  <a:pt x="204597" y="-3721"/>
                </a:lnTo>
                <a:lnTo>
                  <a:pt x="183032" y="-3721"/>
                </a:lnTo>
                <a:lnTo>
                  <a:pt x="178968" y="-8153"/>
                </a:lnTo>
                <a:lnTo>
                  <a:pt x="173139" y="-10922"/>
                </a:lnTo>
                <a:lnTo>
                  <a:pt x="160502" y="-10922"/>
                </a:lnTo>
                <a:lnTo>
                  <a:pt x="154952" y="-8458"/>
                </a:lnTo>
                <a:lnTo>
                  <a:pt x="150926" y="-4470"/>
                </a:lnTo>
                <a:lnTo>
                  <a:pt x="135102" y="-4559"/>
                </a:lnTo>
                <a:lnTo>
                  <a:pt x="129273" y="3213"/>
                </a:lnTo>
                <a:lnTo>
                  <a:pt x="124294" y="3213"/>
                </a:lnTo>
                <a:lnTo>
                  <a:pt x="124294" y="-8801"/>
                </a:lnTo>
                <a:lnTo>
                  <a:pt x="117195" y="-8801"/>
                </a:lnTo>
                <a:lnTo>
                  <a:pt x="117195" y="-14414"/>
                </a:lnTo>
                <a:lnTo>
                  <a:pt x="205384" y="-14414"/>
                </a:lnTo>
                <a:lnTo>
                  <a:pt x="205384" y="-21564"/>
                </a:lnTo>
                <a:lnTo>
                  <a:pt x="0" y="-21348"/>
                </a:lnTo>
                <a:lnTo>
                  <a:pt x="0" y="-14173"/>
                </a:lnTo>
                <a:lnTo>
                  <a:pt x="83172" y="-14414"/>
                </a:lnTo>
                <a:lnTo>
                  <a:pt x="83172" y="-8445"/>
                </a:lnTo>
                <a:lnTo>
                  <a:pt x="78130" y="-8445"/>
                </a:lnTo>
                <a:lnTo>
                  <a:pt x="77889" y="-3454"/>
                </a:lnTo>
                <a:lnTo>
                  <a:pt x="74320" y="-3429"/>
                </a:lnTo>
                <a:lnTo>
                  <a:pt x="74256" y="2920"/>
                </a:lnTo>
                <a:lnTo>
                  <a:pt x="69748" y="2920"/>
                </a:lnTo>
                <a:lnTo>
                  <a:pt x="64465" y="-4826"/>
                </a:lnTo>
                <a:lnTo>
                  <a:pt x="48171" y="-4699"/>
                </a:lnTo>
                <a:lnTo>
                  <a:pt x="44145" y="-8534"/>
                </a:lnTo>
                <a:lnTo>
                  <a:pt x="38722" y="-10922"/>
                </a:lnTo>
                <a:lnTo>
                  <a:pt x="26352" y="-10922"/>
                </a:lnTo>
                <a:lnTo>
                  <a:pt x="20662" y="-8280"/>
                </a:lnTo>
                <a:lnTo>
                  <a:pt x="16586" y="-4000"/>
                </a:lnTo>
                <a:lnTo>
                  <a:pt x="609" y="-4000"/>
                </a:lnTo>
                <a:lnTo>
                  <a:pt x="609" y="304"/>
                </a:lnTo>
                <a:lnTo>
                  <a:pt x="3873" y="304"/>
                </a:lnTo>
                <a:lnTo>
                  <a:pt x="3873" y="17094"/>
                </a:lnTo>
                <a:lnTo>
                  <a:pt x="6248" y="17094"/>
                </a:lnTo>
                <a:lnTo>
                  <a:pt x="6299" y="21501"/>
                </a:lnTo>
                <a:lnTo>
                  <a:pt x="11226" y="24942"/>
                </a:lnTo>
                <a:lnTo>
                  <a:pt x="14922" y="26835"/>
                </a:lnTo>
                <a:lnTo>
                  <a:pt x="17272" y="27482"/>
                </a:lnTo>
                <a:lnTo>
                  <a:pt x="21272" y="31343"/>
                </a:lnTo>
                <a:lnTo>
                  <a:pt x="26695" y="33756"/>
                </a:lnTo>
                <a:lnTo>
                  <a:pt x="32727" y="33756"/>
                </a:lnTo>
                <a:lnTo>
                  <a:pt x="45984" y="29410"/>
                </a:lnTo>
                <a:lnTo>
                  <a:pt x="53989" y="18359"/>
                </a:lnTo>
                <a:lnTo>
                  <a:pt x="55092" y="11404"/>
                </a:lnTo>
                <a:lnTo>
                  <a:pt x="54749" y="8013"/>
                </a:lnTo>
                <a:lnTo>
                  <a:pt x="58140" y="6553"/>
                </a:lnTo>
                <a:lnTo>
                  <a:pt x="60947" y="6794"/>
                </a:lnTo>
                <a:lnTo>
                  <a:pt x="62230" y="10147"/>
                </a:lnTo>
                <a:lnTo>
                  <a:pt x="65481" y="18618"/>
                </a:lnTo>
                <a:lnTo>
                  <a:pt x="55460" y="19596"/>
                </a:lnTo>
                <a:lnTo>
                  <a:pt x="53695" y="23748"/>
                </a:lnTo>
                <a:lnTo>
                  <a:pt x="68999" y="23748"/>
                </a:lnTo>
                <a:lnTo>
                  <a:pt x="74015" y="18961"/>
                </a:lnTo>
                <a:lnTo>
                  <a:pt x="90093" y="19227"/>
                </a:lnTo>
                <a:lnTo>
                  <a:pt x="124561" y="19227"/>
                </a:lnTo>
                <a:lnTo>
                  <a:pt x="130098" y="24015"/>
                </a:lnTo>
                <a:lnTo>
                  <a:pt x="145669" y="24015"/>
                </a:lnTo>
                <a:lnTo>
                  <a:pt x="143738" y="19862"/>
                </a:lnTo>
                <a:lnTo>
                  <a:pt x="135166" y="19215"/>
                </a:lnTo>
                <a:lnTo>
                  <a:pt x="137604" y="10426"/>
                </a:lnTo>
                <a:lnTo>
                  <a:pt x="138557" y="7048"/>
                </a:lnTo>
                <a:lnTo>
                  <a:pt x="141236" y="6553"/>
                </a:lnTo>
                <a:lnTo>
                  <a:pt x="144653" y="7734"/>
                </a:lnTo>
                <a:lnTo>
                  <a:pt x="144284" y="11404"/>
                </a:lnTo>
                <a:lnTo>
                  <a:pt x="148632" y="24644"/>
                </a:lnTo>
                <a:lnTo>
                  <a:pt x="159691" y="32648"/>
                </a:lnTo>
                <a:lnTo>
                  <a:pt x="166674" y="33756"/>
                </a:lnTo>
                <a:lnTo>
                  <a:pt x="172339" y="33756"/>
                </a:lnTo>
                <a:lnTo>
                  <a:pt x="177444" y="31559"/>
                </a:lnTo>
                <a:lnTo>
                  <a:pt x="181419" y="28092"/>
                </a:lnTo>
                <a:lnTo>
                  <a:pt x="185013" y="27050"/>
                </a:lnTo>
                <a:lnTo>
                  <a:pt x="196964" y="0"/>
                </a:lnTo>
                <a:lnTo>
                  <a:pt x="200596" y="0"/>
                </a:lnTo>
                <a:lnTo>
                  <a:pt x="200596" y="11633"/>
                </a:lnTo>
                <a:lnTo>
                  <a:pt x="196697" y="9715"/>
                </a:lnTo>
                <a:lnTo>
                  <a:pt x="196964" y="0"/>
                </a:lnTo>
                <a:lnTo>
                  <a:pt x="188747" y="25514"/>
                </a:lnTo>
                <a:close/>
              </a:path>
            </a:pathLst>
          </a:custGeom>
          <a:solidFill>
            <a:srgbClr val="282828"/>
          </a:solidFill>
        </p:spPr>
        <p:txBody>
          <a:bodyPr wrap="square" lIns="0" tIns="0" rIns="0" bIns="0" rtlCol="0">
            <a:noAutofit/>
          </a:bodyPr>
          <a:lstStyle/>
          <a:p>
            <a:endParaRPr sz="1266">
              <a:solidFill>
                <a:prstClr val="black"/>
              </a:solidFill>
            </a:endParaRPr>
          </a:p>
        </p:txBody>
      </p:sp>
      <p:sp>
        <p:nvSpPr>
          <p:cNvPr id="161" name="object 161"/>
          <p:cNvSpPr/>
          <p:nvPr/>
        </p:nvSpPr>
        <p:spPr>
          <a:xfrm>
            <a:off x="8089640" y="6413969"/>
            <a:ext cx="73080" cy="138293"/>
          </a:xfrm>
          <a:custGeom>
            <a:avLst/>
            <a:gdLst/>
            <a:ahLst/>
            <a:cxnLst/>
            <a:rect l="l" t="t" r="r" b="b"/>
            <a:pathLst>
              <a:path w="103936" h="196684">
                <a:moveTo>
                  <a:pt x="36677" y="28841"/>
                </a:moveTo>
                <a:lnTo>
                  <a:pt x="103936" y="28841"/>
                </a:lnTo>
                <a:lnTo>
                  <a:pt x="103936" y="0"/>
                </a:lnTo>
                <a:lnTo>
                  <a:pt x="0" y="0"/>
                </a:lnTo>
                <a:lnTo>
                  <a:pt x="0" y="196684"/>
                </a:lnTo>
                <a:lnTo>
                  <a:pt x="36677" y="196684"/>
                </a:lnTo>
                <a:lnTo>
                  <a:pt x="36677" y="107518"/>
                </a:lnTo>
                <a:lnTo>
                  <a:pt x="99720" y="107518"/>
                </a:lnTo>
                <a:lnTo>
                  <a:pt x="99720" y="78676"/>
                </a:lnTo>
                <a:lnTo>
                  <a:pt x="36677" y="78676"/>
                </a:lnTo>
                <a:lnTo>
                  <a:pt x="36677" y="28841"/>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62" name="object 162"/>
          <p:cNvSpPr/>
          <p:nvPr/>
        </p:nvSpPr>
        <p:spPr>
          <a:xfrm>
            <a:off x="8177990" y="6445520"/>
            <a:ext cx="71750" cy="109478"/>
          </a:xfrm>
          <a:custGeom>
            <a:avLst/>
            <a:gdLst/>
            <a:ahLst/>
            <a:cxnLst/>
            <a:rect l="l" t="t" r="r" b="b"/>
            <a:pathLst>
              <a:path w="102044" h="155701">
                <a:moveTo>
                  <a:pt x="67995" y="45859"/>
                </a:moveTo>
                <a:lnTo>
                  <a:pt x="67995" y="58737"/>
                </a:lnTo>
                <a:lnTo>
                  <a:pt x="34010" y="58737"/>
                </a:lnTo>
                <a:lnTo>
                  <a:pt x="34010" y="52705"/>
                </a:lnTo>
                <a:lnTo>
                  <a:pt x="34349" y="1619"/>
                </a:lnTo>
                <a:lnTo>
                  <a:pt x="21621" y="6426"/>
                </a:lnTo>
                <a:lnTo>
                  <a:pt x="11720" y="14283"/>
                </a:lnTo>
                <a:lnTo>
                  <a:pt x="4747" y="25050"/>
                </a:lnTo>
                <a:lnTo>
                  <a:pt x="806" y="38589"/>
                </a:lnTo>
                <a:lnTo>
                  <a:pt x="0" y="54762"/>
                </a:lnTo>
                <a:lnTo>
                  <a:pt x="0" y="93599"/>
                </a:lnTo>
                <a:lnTo>
                  <a:pt x="186" y="104626"/>
                </a:lnTo>
                <a:lnTo>
                  <a:pt x="2424" y="120782"/>
                </a:lnTo>
                <a:lnTo>
                  <a:pt x="7200" y="133705"/>
                </a:lnTo>
                <a:lnTo>
                  <a:pt x="14651" y="143527"/>
                </a:lnTo>
                <a:lnTo>
                  <a:pt x="24911" y="150378"/>
                </a:lnTo>
                <a:lnTo>
                  <a:pt x="38118" y="154393"/>
                </a:lnTo>
                <a:lnTo>
                  <a:pt x="54406" y="155702"/>
                </a:lnTo>
                <a:lnTo>
                  <a:pt x="67321" y="154585"/>
                </a:lnTo>
                <a:lnTo>
                  <a:pt x="80689" y="150012"/>
                </a:lnTo>
                <a:lnTo>
                  <a:pt x="90594" y="142165"/>
                </a:lnTo>
                <a:lnTo>
                  <a:pt x="97232" y="131321"/>
                </a:lnTo>
                <a:lnTo>
                  <a:pt x="100797" y="117753"/>
                </a:lnTo>
                <a:lnTo>
                  <a:pt x="101485" y="101739"/>
                </a:lnTo>
                <a:lnTo>
                  <a:pt x="67525" y="101739"/>
                </a:lnTo>
                <a:lnTo>
                  <a:pt x="67206" y="112486"/>
                </a:lnTo>
                <a:lnTo>
                  <a:pt x="62741" y="125278"/>
                </a:lnTo>
                <a:lnTo>
                  <a:pt x="51790" y="129514"/>
                </a:lnTo>
                <a:lnTo>
                  <a:pt x="48025" y="129308"/>
                </a:lnTo>
                <a:lnTo>
                  <a:pt x="38026" y="123846"/>
                </a:lnTo>
                <a:lnTo>
                  <a:pt x="34010" y="106438"/>
                </a:lnTo>
                <a:lnTo>
                  <a:pt x="34010" y="84937"/>
                </a:lnTo>
                <a:lnTo>
                  <a:pt x="102044" y="84937"/>
                </a:lnTo>
                <a:lnTo>
                  <a:pt x="67995" y="45859"/>
                </a:lnTo>
                <a:close/>
              </a:path>
              <a:path w="102044" h="155701">
                <a:moveTo>
                  <a:pt x="68497" y="1681"/>
                </a:moveTo>
                <a:lnTo>
                  <a:pt x="49695" y="0"/>
                </a:lnTo>
                <a:lnTo>
                  <a:pt x="34349" y="1619"/>
                </a:lnTo>
                <a:lnTo>
                  <a:pt x="34010" y="52705"/>
                </a:lnTo>
                <a:lnTo>
                  <a:pt x="34069" y="44666"/>
                </a:lnTo>
                <a:lnTo>
                  <a:pt x="37202" y="31641"/>
                </a:lnTo>
                <a:lnTo>
                  <a:pt x="50215" y="26225"/>
                </a:lnTo>
                <a:lnTo>
                  <a:pt x="51848" y="26249"/>
                </a:lnTo>
                <a:lnTo>
                  <a:pt x="64465" y="30821"/>
                </a:lnTo>
                <a:lnTo>
                  <a:pt x="67995" y="45859"/>
                </a:lnTo>
                <a:lnTo>
                  <a:pt x="102044" y="84937"/>
                </a:lnTo>
                <a:lnTo>
                  <a:pt x="102044" y="65011"/>
                </a:lnTo>
                <a:lnTo>
                  <a:pt x="101906" y="54833"/>
                </a:lnTo>
                <a:lnTo>
                  <a:pt x="100674" y="38869"/>
                </a:lnTo>
                <a:lnTo>
                  <a:pt x="97506" y="25382"/>
                </a:lnTo>
                <a:lnTo>
                  <a:pt x="91613" y="14562"/>
                </a:lnTo>
                <a:lnTo>
                  <a:pt x="82207" y="6598"/>
                </a:lnTo>
                <a:lnTo>
                  <a:pt x="68497" y="1681"/>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63" name="object 163"/>
          <p:cNvSpPr/>
          <p:nvPr/>
        </p:nvSpPr>
        <p:spPr>
          <a:xfrm>
            <a:off x="8271271" y="6446237"/>
            <a:ext cx="47649" cy="106031"/>
          </a:xfrm>
          <a:custGeom>
            <a:avLst/>
            <a:gdLst/>
            <a:ahLst/>
            <a:cxnLst/>
            <a:rect l="l" t="t" r="r" b="b"/>
            <a:pathLst>
              <a:path w="67767" h="150799">
                <a:moveTo>
                  <a:pt x="67767" y="292"/>
                </a:moveTo>
                <a:lnTo>
                  <a:pt x="62801" y="533"/>
                </a:lnTo>
                <a:lnTo>
                  <a:pt x="56235" y="0"/>
                </a:lnTo>
                <a:lnTo>
                  <a:pt x="46558" y="8128"/>
                </a:lnTo>
                <a:lnTo>
                  <a:pt x="41592" y="12306"/>
                </a:lnTo>
                <a:lnTo>
                  <a:pt x="37426" y="18364"/>
                </a:lnTo>
                <a:lnTo>
                  <a:pt x="33185" y="29108"/>
                </a:lnTo>
                <a:lnTo>
                  <a:pt x="32689" y="29108"/>
                </a:lnTo>
                <a:lnTo>
                  <a:pt x="32689" y="2895"/>
                </a:lnTo>
                <a:lnTo>
                  <a:pt x="0" y="2895"/>
                </a:lnTo>
                <a:lnTo>
                  <a:pt x="0" y="150799"/>
                </a:lnTo>
                <a:lnTo>
                  <a:pt x="34010" y="150799"/>
                </a:lnTo>
                <a:lnTo>
                  <a:pt x="34010" y="65316"/>
                </a:lnTo>
                <a:lnTo>
                  <a:pt x="34952" y="57388"/>
                </a:lnTo>
                <a:lnTo>
                  <a:pt x="41406" y="46032"/>
                </a:lnTo>
                <a:lnTo>
                  <a:pt x="52797" y="40955"/>
                </a:lnTo>
                <a:lnTo>
                  <a:pt x="67767" y="40652"/>
                </a:lnTo>
                <a:lnTo>
                  <a:pt x="67767" y="292"/>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64" name="object 164"/>
          <p:cNvSpPr/>
          <p:nvPr/>
        </p:nvSpPr>
        <p:spPr>
          <a:xfrm>
            <a:off x="8332522" y="6446237"/>
            <a:ext cx="47702" cy="106031"/>
          </a:xfrm>
          <a:custGeom>
            <a:avLst/>
            <a:gdLst/>
            <a:ahLst/>
            <a:cxnLst/>
            <a:rect l="l" t="t" r="r" b="b"/>
            <a:pathLst>
              <a:path w="67843" h="150799">
                <a:moveTo>
                  <a:pt x="67843" y="292"/>
                </a:moveTo>
                <a:lnTo>
                  <a:pt x="62852" y="533"/>
                </a:lnTo>
                <a:lnTo>
                  <a:pt x="56299" y="0"/>
                </a:lnTo>
                <a:lnTo>
                  <a:pt x="46634" y="8128"/>
                </a:lnTo>
                <a:lnTo>
                  <a:pt x="41655" y="12306"/>
                </a:lnTo>
                <a:lnTo>
                  <a:pt x="37490" y="18364"/>
                </a:lnTo>
                <a:lnTo>
                  <a:pt x="33235" y="29108"/>
                </a:lnTo>
                <a:lnTo>
                  <a:pt x="32740" y="29108"/>
                </a:lnTo>
                <a:lnTo>
                  <a:pt x="32740" y="2895"/>
                </a:lnTo>
                <a:lnTo>
                  <a:pt x="0" y="2895"/>
                </a:lnTo>
                <a:lnTo>
                  <a:pt x="0" y="150799"/>
                </a:lnTo>
                <a:lnTo>
                  <a:pt x="34023" y="150799"/>
                </a:lnTo>
                <a:lnTo>
                  <a:pt x="34023" y="65316"/>
                </a:lnTo>
                <a:lnTo>
                  <a:pt x="34985" y="57339"/>
                </a:lnTo>
                <a:lnTo>
                  <a:pt x="41458" y="46014"/>
                </a:lnTo>
                <a:lnTo>
                  <a:pt x="52857" y="40953"/>
                </a:lnTo>
                <a:lnTo>
                  <a:pt x="67843" y="40652"/>
                </a:lnTo>
                <a:lnTo>
                  <a:pt x="67843" y="292"/>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65" name="object 165"/>
          <p:cNvSpPr/>
          <p:nvPr/>
        </p:nvSpPr>
        <p:spPr>
          <a:xfrm>
            <a:off x="8392503" y="6445520"/>
            <a:ext cx="72501" cy="109493"/>
          </a:xfrm>
          <a:custGeom>
            <a:avLst/>
            <a:gdLst/>
            <a:ahLst/>
            <a:cxnLst/>
            <a:rect l="l" t="t" r="r" b="b"/>
            <a:pathLst>
              <a:path w="103112" h="155724">
                <a:moveTo>
                  <a:pt x="103112" y="83108"/>
                </a:moveTo>
                <a:lnTo>
                  <a:pt x="103016" y="70134"/>
                </a:lnTo>
                <a:lnTo>
                  <a:pt x="102432" y="52671"/>
                </a:lnTo>
                <a:lnTo>
                  <a:pt x="100726" y="37372"/>
                </a:lnTo>
                <a:lnTo>
                  <a:pt x="97235" y="24427"/>
                </a:lnTo>
                <a:lnTo>
                  <a:pt x="91292" y="14026"/>
                </a:lnTo>
                <a:lnTo>
                  <a:pt x="82234" y="6361"/>
                </a:lnTo>
                <a:lnTo>
                  <a:pt x="69394" y="1622"/>
                </a:lnTo>
                <a:lnTo>
                  <a:pt x="52109" y="0"/>
                </a:lnTo>
                <a:lnTo>
                  <a:pt x="38984" y="844"/>
                </a:lnTo>
                <a:lnTo>
                  <a:pt x="24792" y="4696"/>
                </a:lnTo>
                <a:lnTo>
                  <a:pt x="14574" y="11494"/>
                </a:lnTo>
                <a:lnTo>
                  <a:pt x="7668" y="21050"/>
                </a:lnTo>
                <a:lnTo>
                  <a:pt x="3418" y="33177"/>
                </a:lnTo>
                <a:lnTo>
                  <a:pt x="1162" y="47687"/>
                </a:lnTo>
                <a:lnTo>
                  <a:pt x="243" y="64393"/>
                </a:lnTo>
                <a:lnTo>
                  <a:pt x="1" y="83108"/>
                </a:lnTo>
                <a:lnTo>
                  <a:pt x="0" y="86520"/>
                </a:lnTo>
                <a:lnTo>
                  <a:pt x="638" y="105804"/>
                </a:lnTo>
                <a:lnTo>
                  <a:pt x="2740" y="121778"/>
                </a:lnTo>
                <a:lnTo>
                  <a:pt x="6791" y="134548"/>
                </a:lnTo>
                <a:lnTo>
                  <a:pt x="13270" y="144220"/>
                </a:lnTo>
                <a:lnTo>
                  <a:pt x="22662" y="150900"/>
                </a:lnTo>
                <a:lnTo>
                  <a:pt x="35447" y="154692"/>
                </a:lnTo>
                <a:lnTo>
                  <a:pt x="52109" y="155701"/>
                </a:lnTo>
                <a:lnTo>
                  <a:pt x="52109" y="129514"/>
                </a:lnTo>
                <a:lnTo>
                  <a:pt x="44052" y="128591"/>
                </a:lnTo>
                <a:lnTo>
                  <a:pt x="35717" y="120573"/>
                </a:lnTo>
                <a:lnTo>
                  <a:pt x="34101" y="103568"/>
                </a:lnTo>
                <a:lnTo>
                  <a:pt x="34101" y="54254"/>
                </a:lnTo>
                <a:lnTo>
                  <a:pt x="34341" y="44509"/>
                </a:lnTo>
                <a:lnTo>
                  <a:pt x="38365" y="31599"/>
                </a:lnTo>
                <a:lnTo>
                  <a:pt x="52109" y="26238"/>
                </a:lnTo>
                <a:lnTo>
                  <a:pt x="61198" y="28217"/>
                </a:lnTo>
                <a:lnTo>
                  <a:pt x="68125" y="38828"/>
                </a:lnTo>
                <a:lnTo>
                  <a:pt x="69115" y="54254"/>
                </a:lnTo>
                <a:lnTo>
                  <a:pt x="69115" y="103568"/>
                </a:lnTo>
                <a:lnTo>
                  <a:pt x="68908" y="112403"/>
                </a:lnTo>
                <a:lnTo>
                  <a:pt x="65051" y="125396"/>
                </a:lnTo>
                <a:lnTo>
                  <a:pt x="54278" y="155724"/>
                </a:lnTo>
                <a:lnTo>
                  <a:pt x="70235" y="154371"/>
                </a:lnTo>
                <a:lnTo>
                  <a:pt x="82395" y="150190"/>
                </a:lnTo>
                <a:lnTo>
                  <a:pt x="91239" y="143074"/>
                </a:lnTo>
                <a:lnTo>
                  <a:pt x="97250" y="132915"/>
                </a:lnTo>
                <a:lnTo>
                  <a:pt x="100911" y="119606"/>
                </a:lnTo>
                <a:lnTo>
                  <a:pt x="102704" y="103039"/>
                </a:lnTo>
                <a:lnTo>
                  <a:pt x="103112" y="83108"/>
                </a:lnTo>
                <a:close/>
              </a:path>
              <a:path w="103112" h="155724">
                <a:moveTo>
                  <a:pt x="52109" y="129514"/>
                </a:moveTo>
                <a:lnTo>
                  <a:pt x="52109" y="155701"/>
                </a:lnTo>
                <a:lnTo>
                  <a:pt x="54278" y="155724"/>
                </a:lnTo>
                <a:lnTo>
                  <a:pt x="65051" y="125396"/>
                </a:lnTo>
                <a:lnTo>
                  <a:pt x="52109" y="129514"/>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66" name="object 166"/>
          <p:cNvSpPr/>
          <p:nvPr/>
        </p:nvSpPr>
        <p:spPr>
          <a:xfrm>
            <a:off x="8483803" y="6445520"/>
            <a:ext cx="65126" cy="109478"/>
          </a:xfrm>
          <a:custGeom>
            <a:avLst/>
            <a:gdLst/>
            <a:ahLst/>
            <a:cxnLst/>
            <a:rect l="l" t="t" r="r" b="b"/>
            <a:pathLst>
              <a:path w="92624" h="155701">
                <a:moveTo>
                  <a:pt x="497" y="115394"/>
                </a:moveTo>
                <a:lnTo>
                  <a:pt x="3968" y="130503"/>
                </a:lnTo>
                <a:lnTo>
                  <a:pt x="10438" y="141864"/>
                </a:lnTo>
                <a:lnTo>
                  <a:pt x="19727" y="149701"/>
                </a:lnTo>
                <a:lnTo>
                  <a:pt x="31657" y="154239"/>
                </a:lnTo>
                <a:lnTo>
                  <a:pt x="46050" y="155702"/>
                </a:lnTo>
                <a:lnTo>
                  <a:pt x="50966" y="155574"/>
                </a:lnTo>
                <a:lnTo>
                  <a:pt x="66857" y="152799"/>
                </a:lnTo>
                <a:lnTo>
                  <a:pt x="78633" y="146498"/>
                </a:lnTo>
                <a:lnTo>
                  <a:pt x="86628" y="136802"/>
                </a:lnTo>
                <a:lnTo>
                  <a:pt x="91178" y="123841"/>
                </a:lnTo>
                <a:lnTo>
                  <a:pt x="92621" y="107746"/>
                </a:lnTo>
                <a:lnTo>
                  <a:pt x="92621" y="94068"/>
                </a:lnTo>
                <a:lnTo>
                  <a:pt x="58597" y="94068"/>
                </a:lnTo>
                <a:lnTo>
                  <a:pt x="58597" y="107746"/>
                </a:lnTo>
                <a:lnTo>
                  <a:pt x="57569" y="119570"/>
                </a:lnTo>
                <a:lnTo>
                  <a:pt x="57277" y="129247"/>
                </a:lnTo>
                <a:lnTo>
                  <a:pt x="46837" y="129514"/>
                </a:lnTo>
                <a:lnTo>
                  <a:pt x="38767" y="126114"/>
                </a:lnTo>
                <a:lnTo>
                  <a:pt x="34719" y="115751"/>
                </a:lnTo>
                <a:lnTo>
                  <a:pt x="33997" y="94068"/>
                </a:lnTo>
                <a:lnTo>
                  <a:pt x="34115" y="44698"/>
                </a:lnTo>
                <a:lnTo>
                  <a:pt x="37214" y="31374"/>
                </a:lnTo>
                <a:lnTo>
                  <a:pt x="46837" y="26225"/>
                </a:lnTo>
                <a:lnTo>
                  <a:pt x="54140" y="26225"/>
                </a:lnTo>
                <a:lnTo>
                  <a:pt x="58077" y="30632"/>
                </a:lnTo>
                <a:lnTo>
                  <a:pt x="58597" y="38798"/>
                </a:lnTo>
                <a:lnTo>
                  <a:pt x="58597" y="55308"/>
                </a:lnTo>
                <a:lnTo>
                  <a:pt x="92621" y="55308"/>
                </a:lnTo>
                <a:lnTo>
                  <a:pt x="92624" y="42901"/>
                </a:lnTo>
                <a:lnTo>
                  <a:pt x="91046" y="30068"/>
                </a:lnTo>
                <a:lnTo>
                  <a:pt x="86021" y="18382"/>
                </a:lnTo>
                <a:lnTo>
                  <a:pt x="77126" y="8823"/>
                </a:lnTo>
                <a:lnTo>
                  <a:pt x="63943" y="2369"/>
                </a:lnTo>
                <a:lnTo>
                  <a:pt x="46050" y="0"/>
                </a:lnTo>
                <a:lnTo>
                  <a:pt x="38853" y="312"/>
                </a:lnTo>
                <a:lnTo>
                  <a:pt x="26189" y="2917"/>
                </a:lnTo>
                <a:lnTo>
                  <a:pt x="15430" y="8739"/>
                </a:lnTo>
                <a:lnTo>
                  <a:pt x="7118" y="18469"/>
                </a:lnTo>
                <a:lnTo>
                  <a:pt x="1794" y="32797"/>
                </a:lnTo>
                <a:lnTo>
                  <a:pt x="0" y="52412"/>
                </a:lnTo>
                <a:lnTo>
                  <a:pt x="0" y="100431"/>
                </a:lnTo>
                <a:lnTo>
                  <a:pt x="497" y="115394"/>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67" name="object 167"/>
          <p:cNvSpPr/>
          <p:nvPr/>
        </p:nvSpPr>
        <p:spPr>
          <a:xfrm>
            <a:off x="8564222" y="6445520"/>
            <a:ext cx="46587" cy="109477"/>
          </a:xfrm>
          <a:custGeom>
            <a:avLst/>
            <a:gdLst/>
            <a:ahLst/>
            <a:cxnLst/>
            <a:rect l="l" t="t" r="r" b="b"/>
            <a:pathLst>
              <a:path w="66257" h="155701">
                <a:moveTo>
                  <a:pt x="61713" y="124590"/>
                </a:moveTo>
                <a:lnTo>
                  <a:pt x="49987" y="129514"/>
                </a:lnTo>
                <a:lnTo>
                  <a:pt x="37401" y="129514"/>
                </a:lnTo>
                <a:lnTo>
                  <a:pt x="39484" y="155701"/>
                </a:lnTo>
                <a:lnTo>
                  <a:pt x="45250" y="155701"/>
                </a:lnTo>
                <a:lnTo>
                  <a:pt x="50723" y="153898"/>
                </a:lnTo>
                <a:lnTo>
                  <a:pt x="55714" y="150736"/>
                </a:lnTo>
                <a:lnTo>
                  <a:pt x="60921" y="147624"/>
                </a:lnTo>
                <a:lnTo>
                  <a:pt x="65366" y="142620"/>
                </a:lnTo>
                <a:lnTo>
                  <a:pt x="66257" y="112795"/>
                </a:lnTo>
                <a:lnTo>
                  <a:pt x="61713" y="124590"/>
                </a:lnTo>
                <a:close/>
              </a:path>
              <a:path w="66257" h="155701">
                <a:moveTo>
                  <a:pt x="33439" y="47701"/>
                </a:moveTo>
                <a:lnTo>
                  <a:pt x="33464" y="43901"/>
                </a:lnTo>
                <a:lnTo>
                  <a:pt x="37293" y="30914"/>
                </a:lnTo>
                <a:lnTo>
                  <a:pt x="51244" y="26238"/>
                </a:lnTo>
                <a:lnTo>
                  <a:pt x="60413" y="26238"/>
                </a:lnTo>
                <a:lnTo>
                  <a:pt x="65646" y="27292"/>
                </a:lnTo>
                <a:lnTo>
                  <a:pt x="67221" y="33807"/>
                </a:lnTo>
                <a:lnTo>
                  <a:pt x="67886" y="41605"/>
                </a:lnTo>
                <a:lnTo>
                  <a:pt x="62968" y="51079"/>
                </a:lnTo>
                <a:lnTo>
                  <a:pt x="50482" y="58458"/>
                </a:lnTo>
                <a:lnTo>
                  <a:pt x="40099" y="62744"/>
                </a:lnTo>
                <a:lnTo>
                  <a:pt x="27407" y="68577"/>
                </a:lnTo>
                <a:lnTo>
                  <a:pt x="16397" y="75462"/>
                </a:lnTo>
                <a:lnTo>
                  <a:pt x="7723" y="84299"/>
                </a:lnTo>
                <a:lnTo>
                  <a:pt x="2039" y="95984"/>
                </a:lnTo>
                <a:lnTo>
                  <a:pt x="0" y="111417"/>
                </a:lnTo>
                <a:lnTo>
                  <a:pt x="754" y="123519"/>
                </a:lnTo>
                <a:lnTo>
                  <a:pt x="4769" y="137835"/>
                </a:lnTo>
                <a:lnTo>
                  <a:pt x="12426" y="147866"/>
                </a:lnTo>
                <a:lnTo>
                  <a:pt x="23929" y="153769"/>
                </a:lnTo>
                <a:lnTo>
                  <a:pt x="39484" y="155701"/>
                </a:lnTo>
                <a:lnTo>
                  <a:pt x="37401" y="129514"/>
                </a:lnTo>
                <a:lnTo>
                  <a:pt x="33959" y="121907"/>
                </a:lnTo>
                <a:lnTo>
                  <a:pt x="33959" y="104330"/>
                </a:lnTo>
                <a:lnTo>
                  <a:pt x="34772" y="96989"/>
                </a:lnTo>
                <a:lnTo>
                  <a:pt x="39776" y="92824"/>
                </a:lnTo>
                <a:lnTo>
                  <a:pt x="46287" y="87837"/>
                </a:lnTo>
                <a:lnTo>
                  <a:pt x="57051" y="80630"/>
                </a:lnTo>
                <a:lnTo>
                  <a:pt x="67221" y="73939"/>
                </a:lnTo>
                <a:lnTo>
                  <a:pt x="67221" y="89954"/>
                </a:lnTo>
                <a:lnTo>
                  <a:pt x="67061" y="98594"/>
                </a:lnTo>
                <a:lnTo>
                  <a:pt x="66257" y="112795"/>
                </a:lnTo>
                <a:lnTo>
                  <a:pt x="65366" y="142620"/>
                </a:lnTo>
                <a:lnTo>
                  <a:pt x="69303" y="136563"/>
                </a:lnTo>
                <a:lnTo>
                  <a:pt x="69799" y="136563"/>
                </a:lnTo>
                <a:lnTo>
                  <a:pt x="69303" y="141833"/>
                </a:lnTo>
                <a:lnTo>
                  <a:pt x="69608" y="147091"/>
                </a:lnTo>
                <a:lnTo>
                  <a:pt x="71932" y="151815"/>
                </a:lnTo>
                <a:lnTo>
                  <a:pt x="104114" y="151815"/>
                </a:lnTo>
                <a:lnTo>
                  <a:pt x="102273" y="144983"/>
                </a:lnTo>
                <a:lnTo>
                  <a:pt x="101219" y="138163"/>
                </a:lnTo>
                <a:lnTo>
                  <a:pt x="101264" y="41327"/>
                </a:lnTo>
                <a:lnTo>
                  <a:pt x="100527" y="29758"/>
                </a:lnTo>
                <a:lnTo>
                  <a:pt x="96979" y="18600"/>
                </a:lnTo>
                <a:lnTo>
                  <a:pt x="88928" y="9093"/>
                </a:lnTo>
                <a:lnTo>
                  <a:pt x="74683" y="2480"/>
                </a:lnTo>
                <a:lnTo>
                  <a:pt x="52552" y="0"/>
                </a:lnTo>
                <a:lnTo>
                  <a:pt x="40669" y="584"/>
                </a:lnTo>
                <a:lnTo>
                  <a:pt x="24027" y="4389"/>
                </a:lnTo>
                <a:lnTo>
                  <a:pt x="12591" y="11397"/>
                </a:lnTo>
                <a:lnTo>
                  <a:pt x="5513" y="21214"/>
                </a:lnTo>
                <a:lnTo>
                  <a:pt x="1946" y="33447"/>
                </a:lnTo>
                <a:lnTo>
                  <a:pt x="1041" y="47701"/>
                </a:lnTo>
                <a:lnTo>
                  <a:pt x="33439" y="47701"/>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68" name="object 168"/>
          <p:cNvSpPr/>
          <p:nvPr/>
        </p:nvSpPr>
        <p:spPr>
          <a:xfrm>
            <a:off x="8659510" y="6446237"/>
            <a:ext cx="47666" cy="106031"/>
          </a:xfrm>
          <a:custGeom>
            <a:avLst/>
            <a:gdLst/>
            <a:ahLst/>
            <a:cxnLst/>
            <a:rect l="l" t="t" r="r" b="b"/>
            <a:pathLst>
              <a:path w="67792" h="150799">
                <a:moveTo>
                  <a:pt x="67792" y="292"/>
                </a:moveTo>
                <a:lnTo>
                  <a:pt x="62763" y="533"/>
                </a:lnTo>
                <a:lnTo>
                  <a:pt x="56248" y="0"/>
                </a:lnTo>
                <a:lnTo>
                  <a:pt x="46596" y="8128"/>
                </a:lnTo>
                <a:lnTo>
                  <a:pt x="41592" y="12306"/>
                </a:lnTo>
                <a:lnTo>
                  <a:pt x="37490" y="18364"/>
                </a:lnTo>
                <a:lnTo>
                  <a:pt x="33248" y="29108"/>
                </a:lnTo>
                <a:lnTo>
                  <a:pt x="32740" y="29108"/>
                </a:lnTo>
                <a:lnTo>
                  <a:pt x="32740" y="2895"/>
                </a:lnTo>
                <a:lnTo>
                  <a:pt x="0" y="2895"/>
                </a:lnTo>
                <a:lnTo>
                  <a:pt x="0" y="150799"/>
                </a:lnTo>
                <a:lnTo>
                  <a:pt x="34048" y="150799"/>
                </a:lnTo>
                <a:lnTo>
                  <a:pt x="34048" y="65316"/>
                </a:lnTo>
                <a:lnTo>
                  <a:pt x="34981" y="57398"/>
                </a:lnTo>
                <a:lnTo>
                  <a:pt x="41432" y="46035"/>
                </a:lnTo>
                <a:lnTo>
                  <a:pt x="52828" y="40956"/>
                </a:lnTo>
                <a:lnTo>
                  <a:pt x="67792" y="40652"/>
                </a:lnTo>
                <a:lnTo>
                  <a:pt x="67792" y="292"/>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69" name="object 169"/>
          <p:cNvSpPr/>
          <p:nvPr/>
        </p:nvSpPr>
        <p:spPr>
          <a:xfrm>
            <a:off x="8720797" y="6446237"/>
            <a:ext cx="47666" cy="106031"/>
          </a:xfrm>
          <a:custGeom>
            <a:avLst/>
            <a:gdLst/>
            <a:ahLst/>
            <a:cxnLst/>
            <a:rect l="l" t="t" r="r" b="b"/>
            <a:pathLst>
              <a:path w="67792" h="150799">
                <a:moveTo>
                  <a:pt x="67792" y="292"/>
                </a:moveTo>
                <a:lnTo>
                  <a:pt x="62801" y="533"/>
                </a:lnTo>
                <a:lnTo>
                  <a:pt x="56222" y="0"/>
                </a:lnTo>
                <a:lnTo>
                  <a:pt x="46570" y="8128"/>
                </a:lnTo>
                <a:lnTo>
                  <a:pt x="41617" y="12306"/>
                </a:lnTo>
                <a:lnTo>
                  <a:pt x="37388" y="18364"/>
                </a:lnTo>
                <a:lnTo>
                  <a:pt x="33197" y="29108"/>
                </a:lnTo>
                <a:lnTo>
                  <a:pt x="32689" y="29108"/>
                </a:lnTo>
                <a:lnTo>
                  <a:pt x="32689" y="2895"/>
                </a:lnTo>
                <a:lnTo>
                  <a:pt x="0" y="2895"/>
                </a:lnTo>
                <a:lnTo>
                  <a:pt x="0" y="150799"/>
                </a:lnTo>
                <a:lnTo>
                  <a:pt x="33985" y="150799"/>
                </a:lnTo>
                <a:lnTo>
                  <a:pt x="33985" y="65316"/>
                </a:lnTo>
                <a:lnTo>
                  <a:pt x="34948" y="57348"/>
                </a:lnTo>
                <a:lnTo>
                  <a:pt x="41421" y="46017"/>
                </a:lnTo>
                <a:lnTo>
                  <a:pt x="52814" y="40953"/>
                </a:lnTo>
                <a:lnTo>
                  <a:pt x="67792" y="40652"/>
                </a:lnTo>
                <a:lnTo>
                  <a:pt x="67792" y="292"/>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70" name="object 170"/>
          <p:cNvSpPr/>
          <p:nvPr/>
        </p:nvSpPr>
        <p:spPr>
          <a:xfrm>
            <a:off x="8784640" y="6413963"/>
            <a:ext cx="23958" cy="138303"/>
          </a:xfrm>
          <a:custGeom>
            <a:avLst/>
            <a:gdLst/>
            <a:ahLst/>
            <a:cxnLst/>
            <a:rect l="l" t="t" r="r" b="b"/>
            <a:pathLst>
              <a:path w="34074" h="196697">
                <a:moveTo>
                  <a:pt x="0" y="48793"/>
                </a:moveTo>
                <a:lnTo>
                  <a:pt x="0" y="196697"/>
                </a:lnTo>
                <a:lnTo>
                  <a:pt x="34074" y="196697"/>
                </a:lnTo>
                <a:lnTo>
                  <a:pt x="34074" y="48793"/>
                </a:lnTo>
                <a:lnTo>
                  <a:pt x="0" y="48793"/>
                </a:lnTo>
                <a:close/>
              </a:path>
              <a:path w="34074" h="196697">
                <a:moveTo>
                  <a:pt x="0" y="0"/>
                </a:moveTo>
                <a:lnTo>
                  <a:pt x="0" y="30937"/>
                </a:lnTo>
                <a:lnTo>
                  <a:pt x="34074" y="30937"/>
                </a:lnTo>
                <a:lnTo>
                  <a:pt x="34074" y="0"/>
                </a:lnTo>
                <a:lnTo>
                  <a:pt x="0" y="0"/>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71" name="object 171"/>
          <p:cNvSpPr/>
          <p:nvPr/>
        </p:nvSpPr>
        <p:spPr>
          <a:xfrm>
            <a:off x="8796619" y="6412859"/>
            <a:ext cx="0" cy="139406"/>
          </a:xfrm>
          <a:custGeom>
            <a:avLst/>
            <a:gdLst/>
            <a:ahLst/>
            <a:cxnLst/>
            <a:rect l="l" t="t" r="r" b="b"/>
            <a:pathLst>
              <a:path h="198266">
                <a:moveTo>
                  <a:pt x="0" y="0"/>
                </a:moveTo>
                <a:lnTo>
                  <a:pt x="0" y="198266"/>
                </a:lnTo>
              </a:path>
            </a:pathLst>
          </a:custGeom>
          <a:ln w="35344">
            <a:solidFill>
              <a:srgbClr val="FDFDFD"/>
            </a:solidFill>
          </a:ln>
        </p:spPr>
        <p:txBody>
          <a:bodyPr wrap="square" lIns="0" tIns="0" rIns="0" bIns="0" rtlCol="0">
            <a:noAutofit/>
          </a:bodyPr>
          <a:lstStyle/>
          <a:p>
            <a:endParaRPr sz="1266">
              <a:solidFill>
                <a:prstClr val="black"/>
              </a:solidFill>
            </a:endParaRPr>
          </a:p>
        </p:txBody>
      </p:sp>
      <p:sp>
        <p:nvSpPr>
          <p:cNvPr id="172" name="object 172"/>
          <p:cNvSpPr/>
          <p:nvPr/>
        </p:nvSpPr>
        <p:spPr>
          <a:xfrm>
            <a:off x="8847768" y="6413963"/>
            <a:ext cx="0" cy="138293"/>
          </a:xfrm>
          <a:custGeom>
            <a:avLst/>
            <a:gdLst/>
            <a:ahLst/>
            <a:cxnLst/>
            <a:rect l="l" t="t" r="r" b="b"/>
            <a:pathLst>
              <a:path h="196684">
                <a:moveTo>
                  <a:pt x="0" y="0"/>
                </a:moveTo>
                <a:lnTo>
                  <a:pt x="0" y="196684"/>
                </a:lnTo>
              </a:path>
            </a:pathLst>
          </a:custGeom>
          <a:ln w="35318">
            <a:solidFill>
              <a:srgbClr val="FDFDFD"/>
            </a:solidFill>
          </a:ln>
        </p:spPr>
        <p:txBody>
          <a:bodyPr wrap="square" lIns="0" tIns="0" rIns="0" bIns="0" rtlCol="0">
            <a:noAutofit/>
          </a:bodyPr>
          <a:lstStyle/>
          <a:p>
            <a:endParaRPr sz="1266">
              <a:solidFill>
                <a:prstClr val="black"/>
              </a:solidFill>
            </a:endParaRPr>
          </a:p>
        </p:txBody>
      </p:sp>
      <p:sp>
        <p:nvSpPr>
          <p:cNvPr id="173" name="object 173"/>
          <p:cNvSpPr/>
          <p:nvPr/>
        </p:nvSpPr>
        <p:spPr>
          <a:xfrm>
            <a:off x="8883086" y="6445520"/>
            <a:ext cx="71776" cy="109478"/>
          </a:xfrm>
          <a:custGeom>
            <a:avLst/>
            <a:gdLst/>
            <a:ahLst/>
            <a:cxnLst/>
            <a:rect l="l" t="t" r="r" b="b"/>
            <a:pathLst>
              <a:path w="102082" h="155701">
                <a:moveTo>
                  <a:pt x="68046" y="45859"/>
                </a:moveTo>
                <a:lnTo>
                  <a:pt x="68046" y="58737"/>
                </a:lnTo>
                <a:lnTo>
                  <a:pt x="34010" y="58737"/>
                </a:lnTo>
                <a:lnTo>
                  <a:pt x="34010" y="52705"/>
                </a:lnTo>
                <a:lnTo>
                  <a:pt x="34328" y="1623"/>
                </a:lnTo>
                <a:lnTo>
                  <a:pt x="21602" y="6432"/>
                </a:lnTo>
                <a:lnTo>
                  <a:pt x="11704" y="14289"/>
                </a:lnTo>
                <a:lnTo>
                  <a:pt x="4736" y="25056"/>
                </a:lnTo>
                <a:lnTo>
                  <a:pt x="800" y="38593"/>
                </a:lnTo>
                <a:lnTo>
                  <a:pt x="0" y="54762"/>
                </a:lnTo>
                <a:lnTo>
                  <a:pt x="0" y="93599"/>
                </a:lnTo>
                <a:lnTo>
                  <a:pt x="191" y="104528"/>
                </a:lnTo>
                <a:lnTo>
                  <a:pt x="2424" y="120716"/>
                </a:lnTo>
                <a:lnTo>
                  <a:pt x="7189" y="133664"/>
                </a:lnTo>
                <a:lnTo>
                  <a:pt x="14626" y="143504"/>
                </a:lnTo>
                <a:lnTo>
                  <a:pt x="24878" y="150369"/>
                </a:lnTo>
                <a:lnTo>
                  <a:pt x="38087" y="154390"/>
                </a:lnTo>
                <a:lnTo>
                  <a:pt x="54394" y="155702"/>
                </a:lnTo>
                <a:lnTo>
                  <a:pt x="67329" y="154585"/>
                </a:lnTo>
                <a:lnTo>
                  <a:pt x="80714" y="150012"/>
                </a:lnTo>
                <a:lnTo>
                  <a:pt x="90629" y="142165"/>
                </a:lnTo>
                <a:lnTo>
                  <a:pt x="97273" y="131321"/>
                </a:lnTo>
                <a:lnTo>
                  <a:pt x="100846" y="117753"/>
                </a:lnTo>
                <a:lnTo>
                  <a:pt x="101549" y="101739"/>
                </a:lnTo>
                <a:lnTo>
                  <a:pt x="67525" y="101739"/>
                </a:lnTo>
                <a:lnTo>
                  <a:pt x="67227" y="112506"/>
                </a:lnTo>
                <a:lnTo>
                  <a:pt x="62776" y="125283"/>
                </a:lnTo>
                <a:lnTo>
                  <a:pt x="51854" y="129514"/>
                </a:lnTo>
                <a:lnTo>
                  <a:pt x="48027" y="129304"/>
                </a:lnTo>
                <a:lnTo>
                  <a:pt x="38019" y="123832"/>
                </a:lnTo>
                <a:lnTo>
                  <a:pt x="34010" y="106438"/>
                </a:lnTo>
                <a:lnTo>
                  <a:pt x="34010" y="84937"/>
                </a:lnTo>
                <a:lnTo>
                  <a:pt x="102082" y="84937"/>
                </a:lnTo>
                <a:lnTo>
                  <a:pt x="68046" y="45859"/>
                </a:lnTo>
                <a:close/>
              </a:path>
              <a:path w="102082" h="155701">
                <a:moveTo>
                  <a:pt x="68511" y="1680"/>
                </a:moveTo>
                <a:lnTo>
                  <a:pt x="49695" y="0"/>
                </a:lnTo>
                <a:lnTo>
                  <a:pt x="34328" y="1623"/>
                </a:lnTo>
                <a:lnTo>
                  <a:pt x="34010" y="52705"/>
                </a:lnTo>
                <a:lnTo>
                  <a:pt x="34070" y="44693"/>
                </a:lnTo>
                <a:lnTo>
                  <a:pt x="37207" y="31650"/>
                </a:lnTo>
                <a:lnTo>
                  <a:pt x="50215" y="26225"/>
                </a:lnTo>
                <a:lnTo>
                  <a:pt x="51894" y="26251"/>
                </a:lnTo>
                <a:lnTo>
                  <a:pt x="64477" y="30833"/>
                </a:lnTo>
                <a:lnTo>
                  <a:pt x="68046" y="45859"/>
                </a:lnTo>
                <a:lnTo>
                  <a:pt x="102082" y="84937"/>
                </a:lnTo>
                <a:lnTo>
                  <a:pt x="102082" y="65011"/>
                </a:lnTo>
                <a:lnTo>
                  <a:pt x="101943" y="54804"/>
                </a:lnTo>
                <a:lnTo>
                  <a:pt x="100710" y="38848"/>
                </a:lnTo>
                <a:lnTo>
                  <a:pt x="97540" y="25368"/>
                </a:lnTo>
                <a:lnTo>
                  <a:pt x="91644" y="14554"/>
                </a:lnTo>
                <a:lnTo>
                  <a:pt x="82231" y="6595"/>
                </a:lnTo>
                <a:lnTo>
                  <a:pt x="68511" y="1680"/>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74" name="object 174"/>
          <p:cNvSpPr/>
          <p:nvPr/>
        </p:nvSpPr>
        <p:spPr>
          <a:xfrm>
            <a:off x="8970632" y="6445524"/>
            <a:ext cx="69596" cy="109469"/>
          </a:xfrm>
          <a:custGeom>
            <a:avLst/>
            <a:gdLst/>
            <a:ahLst/>
            <a:cxnLst/>
            <a:rect l="l" t="t" r="r" b="b"/>
            <a:pathLst>
              <a:path w="98981" h="155689">
                <a:moveTo>
                  <a:pt x="2851" y="23146"/>
                </a:moveTo>
                <a:lnTo>
                  <a:pt x="622" y="35877"/>
                </a:lnTo>
                <a:lnTo>
                  <a:pt x="767" y="40034"/>
                </a:lnTo>
                <a:lnTo>
                  <a:pt x="3451" y="53117"/>
                </a:lnTo>
                <a:lnTo>
                  <a:pt x="9234" y="64272"/>
                </a:lnTo>
                <a:lnTo>
                  <a:pt x="17739" y="73944"/>
                </a:lnTo>
                <a:lnTo>
                  <a:pt x="28587" y="82575"/>
                </a:lnTo>
                <a:lnTo>
                  <a:pt x="47116" y="95427"/>
                </a:lnTo>
                <a:lnTo>
                  <a:pt x="53746" y="99898"/>
                </a:lnTo>
                <a:lnTo>
                  <a:pt x="63398" y="104584"/>
                </a:lnTo>
                <a:lnTo>
                  <a:pt x="63918" y="112991"/>
                </a:lnTo>
                <a:lnTo>
                  <a:pt x="66255" y="122415"/>
                </a:lnTo>
                <a:lnTo>
                  <a:pt x="59473" y="129501"/>
                </a:lnTo>
                <a:lnTo>
                  <a:pt x="49783" y="129501"/>
                </a:lnTo>
                <a:lnTo>
                  <a:pt x="43085" y="129086"/>
                </a:lnTo>
                <a:lnTo>
                  <a:pt x="35679" y="123008"/>
                </a:lnTo>
                <a:lnTo>
                  <a:pt x="34099" y="103022"/>
                </a:lnTo>
                <a:lnTo>
                  <a:pt x="63" y="103022"/>
                </a:lnTo>
                <a:lnTo>
                  <a:pt x="1113" y="123069"/>
                </a:lnTo>
                <a:lnTo>
                  <a:pt x="6918" y="136999"/>
                </a:lnTo>
                <a:lnTo>
                  <a:pt x="15961" y="146406"/>
                </a:lnTo>
                <a:lnTo>
                  <a:pt x="26787" y="152110"/>
                </a:lnTo>
                <a:lnTo>
                  <a:pt x="37941" y="154931"/>
                </a:lnTo>
                <a:lnTo>
                  <a:pt x="47967" y="155689"/>
                </a:lnTo>
                <a:lnTo>
                  <a:pt x="49277" y="155682"/>
                </a:lnTo>
                <a:lnTo>
                  <a:pt x="69042" y="153395"/>
                </a:lnTo>
                <a:lnTo>
                  <a:pt x="83045" y="147529"/>
                </a:lnTo>
                <a:lnTo>
                  <a:pt x="92135" y="138832"/>
                </a:lnTo>
                <a:lnTo>
                  <a:pt x="97164" y="128056"/>
                </a:lnTo>
                <a:lnTo>
                  <a:pt x="98981" y="115949"/>
                </a:lnTo>
                <a:lnTo>
                  <a:pt x="98437" y="103263"/>
                </a:lnTo>
                <a:lnTo>
                  <a:pt x="94186" y="92896"/>
                </a:lnTo>
                <a:lnTo>
                  <a:pt x="85007" y="81930"/>
                </a:lnTo>
                <a:lnTo>
                  <a:pt x="75132" y="74180"/>
                </a:lnTo>
                <a:lnTo>
                  <a:pt x="47434" y="55308"/>
                </a:lnTo>
                <a:lnTo>
                  <a:pt x="40855" y="50850"/>
                </a:lnTo>
                <a:lnTo>
                  <a:pt x="34594" y="46913"/>
                </a:lnTo>
                <a:lnTo>
                  <a:pt x="34594" y="29844"/>
                </a:lnTo>
                <a:lnTo>
                  <a:pt x="40855" y="26225"/>
                </a:lnTo>
                <a:lnTo>
                  <a:pt x="48958" y="26225"/>
                </a:lnTo>
                <a:lnTo>
                  <a:pt x="52717" y="26474"/>
                </a:lnTo>
                <a:lnTo>
                  <a:pt x="62378" y="32738"/>
                </a:lnTo>
                <a:lnTo>
                  <a:pt x="64680" y="48996"/>
                </a:lnTo>
                <a:lnTo>
                  <a:pt x="98716" y="48996"/>
                </a:lnTo>
                <a:lnTo>
                  <a:pt x="98581" y="41403"/>
                </a:lnTo>
                <a:lnTo>
                  <a:pt x="95912" y="26784"/>
                </a:lnTo>
                <a:lnTo>
                  <a:pt x="89923" y="15226"/>
                </a:lnTo>
                <a:lnTo>
                  <a:pt x="80546" y="6838"/>
                </a:lnTo>
                <a:lnTo>
                  <a:pt x="67714" y="1727"/>
                </a:lnTo>
                <a:lnTo>
                  <a:pt x="51358" y="0"/>
                </a:lnTo>
                <a:lnTo>
                  <a:pt x="34936" y="1286"/>
                </a:lnTo>
                <a:lnTo>
                  <a:pt x="20179" y="5678"/>
                </a:lnTo>
                <a:lnTo>
                  <a:pt x="9427" y="13022"/>
                </a:lnTo>
                <a:lnTo>
                  <a:pt x="2851" y="23146"/>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75" name="object 175"/>
          <p:cNvSpPr/>
          <p:nvPr/>
        </p:nvSpPr>
        <p:spPr>
          <a:xfrm>
            <a:off x="9102000" y="6410645"/>
            <a:ext cx="84492" cy="144937"/>
          </a:xfrm>
          <a:custGeom>
            <a:avLst/>
            <a:gdLst/>
            <a:ahLst/>
            <a:cxnLst/>
            <a:rect l="l" t="t" r="r" b="b"/>
            <a:pathLst>
              <a:path w="120167" h="206133">
                <a:moveTo>
                  <a:pt x="38239" y="47993"/>
                </a:moveTo>
                <a:lnTo>
                  <a:pt x="38348" y="45377"/>
                </a:lnTo>
                <a:lnTo>
                  <a:pt x="44442" y="33227"/>
                </a:lnTo>
                <a:lnTo>
                  <a:pt x="58381" y="29629"/>
                </a:lnTo>
                <a:lnTo>
                  <a:pt x="62631" y="29917"/>
                </a:lnTo>
                <a:lnTo>
                  <a:pt x="74319" y="36312"/>
                </a:lnTo>
                <a:lnTo>
                  <a:pt x="79080" y="48848"/>
                </a:lnTo>
                <a:lnTo>
                  <a:pt x="79882" y="64528"/>
                </a:lnTo>
                <a:lnTo>
                  <a:pt x="115150" y="64528"/>
                </a:lnTo>
                <a:lnTo>
                  <a:pt x="115010" y="55373"/>
                </a:lnTo>
                <a:lnTo>
                  <a:pt x="114040" y="43745"/>
                </a:lnTo>
                <a:lnTo>
                  <a:pt x="111141" y="31383"/>
                </a:lnTo>
                <a:lnTo>
                  <a:pt x="105208" y="19557"/>
                </a:lnTo>
                <a:lnTo>
                  <a:pt x="95135" y="9538"/>
                </a:lnTo>
                <a:lnTo>
                  <a:pt x="79819" y="2596"/>
                </a:lnTo>
                <a:lnTo>
                  <a:pt x="58153" y="0"/>
                </a:lnTo>
                <a:lnTo>
                  <a:pt x="56133" y="16"/>
                </a:lnTo>
                <a:lnTo>
                  <a:pt x="39027" y="1790"/>
                </a:lnTo>
                <a:lnTo>
                  <a:pt x="25096" y="6425"/>
                </a:lnTo>
                <a:lnTo>
                  <a:pt x="14312" y="13838"/>
                </a:lnTo>
                <a:lnTo>
                  <a:pt x="6644" y="23948"/>
                </a:lnTo>
                <a:lnTo>
                  <a:pt x="2065" y="36673"/>
                </a:lnTo>
                <a:lnTo>
                  <a:pt x="546" y="51930"/>
                </a:lnTo>
                <a:lnTo>
                  <a:pt x="933" y="58113"/>
                </a:lnTo>
                <a:lnTo>
                  <a:pt x="4030" y="70579"/>
                </a:lnTo>
                <a:lnTo>
                  <a:pt x="9969" y="82092"/>
                </a:lnTo>
                <a:lnTo>
                  <a:pt x="16521" y="89664"/>
                </a:lnTo>
                <a:lnTo>
                  <a:pt x="25938" y="98149"/>
                </a:lnTo>
                <a:lnTo>
                  <a:pt x="36200" y="105766"/>
                </a:lnTo>
                <a:lnTo>
                  <a:pt x="46883" y="112918"/>
                </a:lnTo>
                <a:lnTo>
                  <a:pt x="57564" y="120013"/>
                </a:lnTo>
                <a:lnTo>
                  <a:pt x="67817" y="127457"/>
                </a:lnTo>
                <a:lnTo>
                  <a:pt x="71719" y="130478"/>
                </a:lnTo>
                <a:lnTo>
                  <a:pt x="79689" y="140499"/>
                </a:lnTo>
                <a:lnTo>
                  <a:pt x="82448" y="153428"/>
                </a:lnTo>
                <a:lnTo>
                  <a:pt x="81410" y="162153"/>
                </a:lnTo>
                <a:lnTo>
                  <a:pt x="74142" y="172829"/>
                </a:lnTo>
                <a:lnTo>
                  <a:pt x="59664" y="176504"/>
                </a:lnTo>
                <a:lnTo>
                  <a:pt x="55748" y="176266"/>
                </a:lnTo>
                <a:lnTo>
                  <a:pt x="43973" y="170840"/>
                </a:lnTo>
                <a:lnTo>
                  <a:pt x="37952" y="159398"/>
                </a:lnTo>
                <a:lnTo>
                  <a:pt x="36690" y="143459"/>
                </a:lnTo>
                <a:lnTo>
                  <a:pt x="36690" y="131914"/>
                </a:lnTo>
                <a:lnTo>
                  <a:pt x="0" y="131914"/>
                </a:lnTo>
                <a:lnTo>
                  <a:pt x="0" y="146304"/>
                </a:lnTo>
                <a:lnTo>
                  <a:pt x="467" y="156350"/>
                </a:lnTo>
                <a:lnTo>
                  <a:pt x="3107" y="170366"/>
                </a:lnTo>
                <a:lnTo>
                  <a:pt x="8300" y="182477"/>
                </a:lnTo>
                <a:lnTo>
                  <a:pt x="16300" y="192396"/>
                </a:lnTo>
                <a:lnTo>
                  <a:pt x="27358" y="199837"/>
                </a:lnTo>
                <a:lnTo>
                  <a:pt x="41728" y="204511"/>
                </a:lnTo>
                <a:lnTo>
                  <a:pt x="59664" y="206133"/>
                </a:lnTo>
                <a:lnTo>
                  <a:pt x="68109" y="205756"/>
                </a:lnTo>
                <a:lnTo>
                  <a:pt x="82823" y="202970"/>
                </a:lnTo>
                <a:lnTo>
                  <a:pt x="95503" y="197499"/>
                </a:lnTo>
                <a:lnTo>
                  <a:pt x="105864" y="189382"/>
                </a:lnTo>
                <a:lnTo>
                  <a:pt x="113619" y="178653"/>
                </a:lnTo>
                <a:lnTo>
                  <a:pt x="118482" y="165348"/>
                </a:lnTo>
                <a:lnTo>
                  <a:pt x="120167" y="149504"/>
                </a:lnTo>
                <a:lnTo>
                  <a:pt x="119919" y="142590"/>
                </a:lnTo>
                <a:lnTo>
                  <a:pt x="117642" y="130066"/>
                </a:lnTo>
                <a:lnTo>
                  <a:pt x="112439" y="118916"/>
                </a:lnTo>
                <a:lnTo>
                  <a:pt x="103644" y="108343"/>
                </a:lnTo>
                <a:lnTo>
                  <a:pt x="91484" y="98157"/>
                </a:lnTo>
                <a:lnTo>
                  <a:pt x="80194" y="89972"/>
                </a:lnTo>
                <a:lnTo>
                  <a:pt x="68878" y="82303"/>
                </a:lnTo>
                <a:lnTo>
                  <a:pt x="59169" y="76022"/>
                </a:lnTo>
                <a:lnTo>
                  <a:pt x="50318" y="70148"/>
                </a:lnTo>
                <a:lnTo>
                  <a:pt x="41605" y="61157"/>
                </a:lnTo>
                <a:lnTo>
                  <a:pt x="38239" y="47993"/>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76" name="object 176"/>
          <p:cNvSpPr/>
          <p:nvPr/>
        </p:nvSpPr>
        <p:spPr>
          <a:xfrm>
            <a:off x="9205991" y="6448269"/>
            <a:ext cx="68633" cy="106727"/>
          </a:xfrm>
          <a:custGeom>
            <a:avLst/>
            <a:gdLst/>
            <a:ahLst/>
            <a:cxnLst/>
            <a:rect l="l" t="t" r="r" b="b"/>
            <a:pathLst>
              <a:path w="97612" h="151790">
                <a:moveTo>
                  <a:pt x="48993" y="148043"/>
                </a:moveTo>
                <a:lnTo>
                  <a:pt x="58342" y="139549"/>
                </a:lnTo>
                <a:lnTo>
                  <a:pt x="64643" y="125895"/>
                </a:lnTo>
                <a:lnTo>
                  <a:pt x="65138" y="125895"/>
                </a:lnTo>
                <a:lnTo>
                  <a:pt x="65138" y="147904"/>
                </a:lnTo>
                <a:lnTo>
                  <a:pt x="97612" y="147904"/>
                </a:lnTo>
                <a:lnTo>
                  <a:pt x="97612" y="0"/>
                </a:lnTo>
                <a:lnTo>
                  <a:pt x="63588" y="0"/>
                </a:lnTo>
                <a:lnTo>
                  <a:pt x="63588" y="95999"/>
                </a:lnTo>
                <a:lnTo>
                  <a:pt x="63384" y="105347"/>
                </a:lnTo>
                <a:lnTo>
                  <a:pt x="59890" y="119220"/>
                </a:lnTo>
                <a:lnTo>
                  <a:pt x="47904" y="125602"/>
                </a:lnTo>
                <a:lnTo>
                  <a:pt x="43459" y="125602"/>
                </a:lnTo>
                <a:lnTo>
                  <a:pt x="40271" y="124028"/>
                </a:lnTo>
                <a:lnTo>
                  <a:pt x="37439" y="120865"/>
                </a:lnTo>
                <a:lnTo>
                  <a:pt x="33705" y="115125"/>
                </a:lnTo>
                <a:lnTo>
                  <a:pt x="34036" y="107759"/>
                </a:lnTo>
                <a:lnTo>
                  <a:pt x="34036" y="0"/>
                </a:lnTo>
                <a:lnTo>
                  <a:pt x="0" y="0"/>
                </a:lnTo>
                <a:lnTo>
                  <a:pt x="0" y="113271"/>
                </a:lnTo>
                <a:lnTo>
                  <a:pt x="1346" y="129606"/>
                </a:lnTo>
                <a:lnTo>
                  <a:pt x="6355" y="141736"/>
                </a:lnTo>
                <a:lnTo>
                  <a:pt x="16428" y="149228"/>
                </a:lnTo>
                <a:lnTo>
                  <a:pt x="32969" y="151790"/>
                </a:lnTo>
                <a:lnTo>
                  <a:pt x="36273" y="151632"/>
                </a:lnTo>
                <a:lnTo>
                  <a:pt x="48993" y="148043"/>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77" name="object 177"/>
          <p:cNvSpPr/>
          <p:nvPr/>
        </p:nvSpPr>
        <p:spPr>
          <a:xfrm>
            <a:off x="9299096" y="6530036"/>
            <a:ext cx="35885" cy="139402"/>
          </a:xfrm>
          <a:custGeom>
            <a:avLst/>
            <a:gdLst/>
            <a:ahLst/>
            <a:cxnLst/>
            <a:rect l="l" t="t" r="r" b="b"/>
            <a:pathLst>
              <a:path w="51037" h="198260">
                <a:moveTo>
                  <a:pt x="45107" y="8426"/>
                </a:moveTo>
                <a:lnTo>
                  <a:pt x="36809" y="0"/>
                </a:lnTo>
                <a:lnTo>
                  <a:pt x="40635" y="26669"/>
                </a:lnTo>
                <a:lnTo>
                  <a:pt x="51037" y="33176"/>
                </a:lnTo>
                <a:lnTo>
                  <a:pt x="45107" y="8426"/>
                </a:lnTo>
                <a:close/>
              </a:path>
              <a:path w="51037" h="198260">
                <a:moveTo>
                  <a:pt x="34048" y="-165083"/>
                </a:moveTo>
                <a:lnTo>
                  <a:pt x="0" y="-165083"/>
                </a:lnTo>
                <a:lnTo>
                  <a:pt x="0" y="31613"/>
                </a:lnTo>
                <a:lnTo>
                  <a:pt x="32448" y="31613"/>
                </a:lnTo>
                <a:lnTo>
                  <a:pt x="32448" y="15878"/>
                </a:lnTo>
                <a:lnTo>
                  <a:pt x="33007" y="15878"/>
                </a:lnTo>
                <a:lnTo>
                  <a:pt x="40635" y="26669"/>
                </a:lnTo>
                <a:lnTo>
                  <a:pt x="36809" y="0"/>
                </a:lnTo>
                <a:lnTo>
                  <a:pt x="34048" y="-16938"/>
                </a:lnTo>
                <a:lnTo>
                  <a:pt x="34048" y="-61248"/>
                </a:lnTo>
                <a:lnTo>
                  <a:pt x="34284" y="-74027"/>
                </a:lnTo>
                <a:lnTo>
                  <a:pt x="38417" y="-87755"/>
                </a:lnTo>
                <a:lnTo>
                  <a:pt x="49999" y="-93963"/>
                </a:lnTo>
                <a:lnTo>
                  <a:pt x="59092" y="-91504"/>
                </a:lnTo>
                <a:lnTo>
                  <a:pt x="64307" y="-80853"/>
                </a:lnTo>
                <a:lnTo>
                  <a:pt x="65417" y="-65439"/>
                </a:lnTo>
                <a:lnTo>
                  <a:pt x="65417" y="-16138"/>
                </a:lnTo>
                <a:lnTo>
                  <a:pt x="64905" y="-10434"/>
                </a:lnTo>
                <a:lnTo>
                  <a:pt x="60543" y="3703"/>
                </a:lnTo>
                <a:lnTo>
                  <a:pt x="50520" y="9312"/>
                </a:lnTo>
                <a:lnTo>
                  <a:pt x="45107" y="8426"/>
                </a:lnTo>
                <a:lnTo>
                  <a:pt x="51037" y="33176"/>
                </a:lnTo>
                <a:lnTo>
                  <a:pt x="64084" y="35500"/>
                </a:lnTo>
                <a:lnTo>
                  <a:pt x="76749" y="33423"/>
                </a:lnTo>
                <a:lnTo>
                  <a:pt x="87798" y="25930"/>
                </a:lnTo>
                <a:lnTo>
                  <a:pt x="94609" y="14446"/>
                </a:lnTo>
                <a:lnTo>
                  <a:pt x="98160" y="527"/>
                </a:lnTo>
                <a:lnTo>
                  <a:pt x="99428" y="-14271"/>
                </a:lnTo>
                <a:lnTo>
                  <a:pt x="99428" y="-67776"/>
                </a:lnTo>
                <a:lnTo>
                  <a:pt x="97647" y="-88482"/>
                </a:lnTo>
                <a:lnTo>
                  <a:pt x="93103" y="-103488"/>
                </a:lnTo>
                <a:lnTo>
                  <a:pt x="85919" y="-113173"/>
                </a:lnTo>
                <a:lnTo>
                  <a:pt x="76208" y="-118442"/>
                </a:lnTo>
                <a:lnTo>
                  <a:pt x="64084" y="-120201"/>
                </a:lnTo>
                <a:lnTo>
                  <a:pt x="52684" y="-118978"/>
                </a:lnTo>
                <a:lnTo>
                  <a:pt x="41979" y="-113061"/>
                </a:lnTo>
                <a:lnTo>
                  <a:pt x="33794" y="-101329"/>
                </a:lnTo>
                <a:lnTo>
                  <a:pt x="33197" y="-101329"/>
                </a:lnTo>
                <a:lnTo>
                  <a:pt x="33489" y="-108428"/>
                </a:lnTo>
                <a:lnTo>
                  <a:pt x="34048" y="-113115"/>
                </a:lnTo>
                <a:lnTo>
                  <a:pt x="34048" y="-165083"/>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78" name="object 178"/>
          <p:cNvSpPr/>
          <p:nvPr/>
        </p:nvSpPr>
        <p:spPr>
          <a:xfrm>
            <a:off x="9390044" y="6448269"/>
            <a:ext cx="68615" cy="106727"/>
          </a:xfrm>
          <a:custGeom>
            <a:avLst/>
            <a:gdLst/>
            <a:ahLst/>
            <a:cxnLst/>
            <a:rect l="l" t="t" r="r" b="b"/>
            <a:pathLst>
              <a:path w="97586" h="151790">
                <a:moveTo>
                  <a:pt x="48942" y="148057"/>
                </a:moveTo>
                <a:lnTo>
                  <a:pt x="58290" y="139563"/>
                </a:lnTo>
                <a:lnTo>
                  <a:pt x="64579" y="125895"/>
                </a:lnTo>
                <a:lnTo>
                  <a:pt x="65112" y="125895"/>
                </a:lnTo>
                <a:lnTo>
                  <a:pt x="65112" y="147904"/>
                </a:lnTo>
                <a:lnTo>
                  <a:pt x="97586" y="147904"/>
                </a:lnTo>
                <a:lnTo>
                  <a:pt x="97586" y="0"/>
                </a:lnTo>
                <a:lnTo>
                  <a:pt x="63550" y="0"/>
                </a:lnTo>
                <a:lnTo>
                  <a:pt x="63550" y="95999"/>
                </a:lnTo>
                <a:lnTo>
                  <a:pt x="63350" y="105391"/>
                </a:lnTo>
                <a:lnTo>
                  <a:pt x="59864" y="119236"/>
                </a:lnTo>
                <a:lnTo>
                  <a:pt x="47866" y="125602"/>
                </a:lnTo>
                <a:lnTo>
                  <a:pt x="43408" y="125602"/>
                </a:lnTo>
                <a:lnTo>
                  <a:pt x="40284" y="124028"/>
                </a:lnTo>
                <a:lnTo>
                  <a:pt x="37401" y="120865"/>
                </a:lnTo>
                <a:lnTo>
                  <a:pt x="33731" y="115125"/>
                </a:lnTo>
                <a:lnTo>
                  <a:pt x="33947" y="107759"/>
                </a:lnTo>
                <a:lnTo>
                  <a:pt x="33947" y="0"/>
                </a:lnTo>
                <a:lnTo>
                  <a:pt x="0" y="0"/>
                </a:lnTo>
                <a:lnTo>
                  <a:pt x="0" y="113271"/>
                </a:lnTo>
                <a:lnTo>
                  <a:pt x="1337" y="129606"/>
                </a:lnTo>
                <a:lnTo>
                  <a:pt x="6331" y="141736"/>
                </a:lnTo>
                <a:lnTo>
                  <a:pt x="16401" y="149228"/>
                </a:lnTo>
                <a:lnTo>
                  <a:pt x="32969" y="151790"/>
                </a:lnTo>
                <a:lnTo>
                  <a:pt x="36216" y="151637"/>
                </a:lnTo>
                <a:lnTo>
                  <a:pt x="48942" y="148057"/>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79" name="object 179"/>
          <p:cNvSpPr/>
          <p:nvPr/>
        </p:nvSpPr>
        <p:spPr>
          <a:xfrm>
            <a:off x="9482421" y="6446237"/>
            <a:ext cx="47630" cy="106031"/>
          </a:xfrm>
          <a:custGeom>
            <a:avLst/>
            <a:gdLst/>
            <a:ahLst/>
            <a:cxnLst/>
            <a:rect l="l" t="t" r="r" b="b"/>
            <a:pathLst>
              <a:path w="67741" h="150799">
                <a:moveTo>
                  <a:pt x="67741" y="292"/>
                </a:moveTo>
                <a:lnTo>
                  <a:pt x="62776" y="533"/>
                </a:lnTo>
                <a:lnTo>
                  <a:pt x="56197" y="0"/>
                </a:lnTo>
                <a:lnTo>
                  <a:pt x="46545" y="8128"/>
                </a:lnTo>
                <a:lnTo>
                  <a:pt x="41592" y="12306"/>
                </a:lnTo>
                <a:lnTo>
                  <a:pt x="37376" y="18364"/>
                </a:lnTo>
                <a:lnTo>
                  <a:pt x="33197" y="29108"/>
                </a:lnTo>
                <a:lnTo>
                  <a:pt x="32651" y="29108"/>
                </a:lnTo>
                <a:lnTo>
                  <a:pt x="32651" y="2895"/>
                </a:lnTo>
                <a:lnTo>
                  <a:pt x="0" y="2895"/>
                </a:lnTo>
                <a:lnTo>
                  <a:pt x="0" y="150799"/>
                </a:lnTo>
                <a:lnTo>
                  <a:pt x="33997" y="150799"/>
                </a:lnTo>
                <a:lnTo>
                  <a:pt x="33997" y="65316"/>
                </a:lnTo>
                <a:lnTo>
                  <a:pt x="34928" y="57398"/>
                </a:lnTo>
                <a:lnTo>
                  <a:pt x="41370" y="46035"/>
                </a:lnTo>
                <a:lnTo>
                  <a:pt x="52761" y="40956"/>
                </a:lnTo>
                <a:lnTo>
                  <a:pt x="67741" y="40652"/>
                </a:lnTo>
                <a:lnTo>
                  <a:pt x="67741" y="292"/>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80" name="object 180"/>
          <p:cNvSpPr/>
          <p:nvPr/>
        </p:nvSpPr>
        <p:spPr>
          <a:xfrm>
            <a:off x="9544374" y="6530043"/>
            <a:ext cx="35907" cy="139403"/>
          </a:xfrm>
          <a:custGeom>
            <a:avLst/>
            <a:gdLst/>
            <a:ahLst/>
            <a:cxnLst/>
            <a:rect l="l" t="t" r="r" b="b"/>
            <a:pathLst>
              <a:path w="51068" h="198262">
                <a:moveTo>
                  <a:pt x="45148" y="8423"/>
                </a:moveTo>
                <a:lnTo>
                  <a:pt x="36856" y="0"/>
                </a:lnTo>
                <a:lnTo>
                  <a:pt x="40672" y="26672"/>
                </a:lnTo>
                <a:lnTo>
                  <a:pt x="51068" y="33170"/>
                </a:lnTo>
                <a:lnTo>
                  <a:pt x="45148" y="8423"/>
                </a:lnTo>
                <a:close/>
              </a:path>
              <a:path w="51068" h="198262">
                <a:moveTo>
                  <a:pt x="34086" y="-165091"/>
                </a:moveTo>
                <a:lnTo>
                  <a:pt x="0" y="-165091"/>
                </a:lnTo>
                <a:lnTo>
                  <a:pt x="0" y="31605"/>
                </a:lnTo>
                <a:lnTo>
                  <a:pt x="32499" y="31605"/>
                </a:lnTo>
                <a:lnTo>
                  <a:pt x="32499" y="15870"/>
                </a:lnTo>
                <a:lnTo>
                  <a:pt x="33032" y="15870"/>
                </a:lnTo>
                <a:lnTo>
                  <a:pt x="40672" y="26672"/>
                </a:lnTo>
                <a:lnTo>
                  <a:pt x="36856" y="0"/>
                </a:lnTo>
                <a:lnTo>
                  <a:pt x="34086" y="-16946"/>
                </a:lnTo>
                <a:lnTo>
                  <a:pt x="34086" y="-61256"/>
                </a:lnTo>
                <a:lnTo>
                  <a:pt x="34324" y="-74011"/>
                </a:lnTo>
                <a:lnTo>
                  <a:pt x="38442" y="-87754"/>
                </a:lnTo>
                <a:lnTo>
                  <a:pt x="49999" y="-93971"/>
                </a:lnTo>
                <a:lnTo>
                  <a:pt x="59132" y="-91490"/>
                </a:lnTo>
                <a:lnTo>
                  <a:pt x="64317" y="-80839"/>
                </a:lnTo>
                <a:lnTo>
                  <a:pt x="65443" y="-65447"/>
                </a:lnTo>
                <a:lnTo>
                  <a:pt x="65443" y="-16146"/>
                </a:lnTo>
                <a:lnTo>
                  <a:pt x="64928" y="-10427"/>
                </a:lnTo>
                <a:lnTo>
                  <a:pt x="60561" y="3699"/>
                </a:lnTo>
                <a:lnTo>
                  <a:pt x="50520" y="9304"/>
                </a:lnTo>
                <a:lnTo>
                  <a:pt x="45148" y="8423"/>
                </a:lnTo>
                <a:lnTo>
                  <a:pt x="51068" y="33170"/>
                </a:lnTo>
                <a:lnTo>
                  <a:pt x="64134" y="35491"/>
                </a:lnTo>
                <a:lnTo>
                  <a:pt x="76751" y="33422"/>
                </a:lnTo>
                <a:lnTo>
                  <a:pt x="87794" y="25932"/>
                </a:lnTo>
                <a:lnTo>
                  <a:pt x="94609" y="14447"/>
                </a:lnTo>
                <a:lnTo>
                  <a:pt x="98168" y="524"/>
                </a:lnTo>
                <a:lnTo>
                  <a:pt x="99440" y="-14279"/>
                </a:lnTo>
                <a:lnTo>
                  <a:pt x="99440" y="-67784"/>
                </a:lnTo>
                <a:lnTo>
                  <a:pt x="97665" y="-88466"/>
                </a:lnTo>
                <a:lnTo>
                  <a:pt x="93128" y="-103484"/>
                </a:lnTo>
                <a:lnTo>
                  <a:pt x="85951" y="-113177"/>
                </a:lnTo>
                <a:lnTo>
                  <a:pt x="76249" y="-118449"/>
                </a:lnTo>
                <a:lnTo>
                  <a:pt x="64134" y="-120210"/>
                </a:lnTo>
                <a:lnTo>
                  <a:pt x="52717" y="-118982"/>
                </a:lnTo>
                <a:lnTo>
                  <a:pt x="42012" y="-113064"/>
                </a:lnTo>
                <a:lnTo>
                  <a:pt x="33820" y="-101337"/>
                </a:lnTo>
                <a:lnTo>
                  <a:pt x="33286" y="-101337"/>
                </a:lnTo>
                <a:lnTo>
                  <a:pt x="33540" y="-108437"/>
                </a:lnTo>
                <a:lnTo>
                  <a:pt x="34086" y="-113123"/>
                </a:lnTo>
                <a:lnTo>
                  <a:pt x="34086" y="-165091"/>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81" name="object 181"/>
          <p:cNvSpPr/>
          <p:nvPr/>
        </p:nvSpPr>
        <p:spPr>
          <a:xfrm>
            <a:off x="9632357" y="6445520"/>
            <a:ext cx="46621" cy="109477"/>
          </a:xfrm>
          <a:custGeom>
            <a:avLst/>
            <a:gdLst/>
            <a:ahLst/>
            <a:cxnLst/>
            <a:rect l="l" t="t" r="r" b="b"/>
            <a:pathLst>
              <a:path w="66306" h="155701">
                <a:moveTo>
                  <a:pt x="61758" y="124576"/>
                </a:moveTo>
                <a:lnTo>
                  <a:pt x="50025" y="129514"/>
                </a:lnTo>
                <a:lnTo>
                  <a:pt x="37388" y="129514"/>
                </a:lnTo>
                <a:lnTo>
                  <a:pt x="39509" y="155701"/>
                </a:lnTo>
                <a:lnTo>
                  <a:pt x="45300" y="155701"/>
                </a:lnTo>
                <a:lnTo>
                  <a:pt x="50787" y="153898"/>
                </a:lnTo>
                <a:lnTo>
                  <a:pt x="55702" y="150736"/>
                </a:lnTo>
                <a:lnTo>
                  <a:pt x="61010" y="147624"/>
                </a:lnTo>
                <a:lnTo>
                  <a:pt x="65455" y="142620"/>
                </a:lnTo>
                <a:lnTo>
                  <a:pt x="66306" y="112752"/>
                </a:lnTo>
                <a:lnTo>
                  <a:pt x="61758" y="124576"/>
                </a:lnTo>
                <a:close/>
              </a:path>
              <a:path w="66306" h="155701">
                <a:moveTo>
                  <a:pt x="33527" y="47701"/>
                </a:moveTo>
                <a:lnTo>
                  <a:pt x="33535" y="43795"/>
                </a:lnTo>
                <a:lnTo>
                  <a:pt x="37344" y="30885"/>
                </a:lnTo>
                <a:lnTo>
                  <a:pt x="51320" y="26238"/>
                </a:lnTo>
                <a:lnTo>
                  <a:pt x="60464" y="26238"/>
                </a:lnTo>
                <a:lnTo>
                  <a:pt x="65697" y="27292"/>
                </a:lnTo>
                <a:lnTo>
                  <a:pt x="67246" y="33807"/>
                </a:lnTo>
                <a:lnTo>
                  <a:pt x="67911" y="41605"/>
                </a:lnTo>
                <a:lnTo>
                  <a:pt x="63001" y="51079"/>
                </a:lnTo>
                <a:lnTo>
                  <a:pt x="50482" y="58458"/>
                </a:lnTo>
                <a:lnTo>
                  <a:pt x="40107" y="62744"/>
                </a:lnTo>
                <a:lnTo>
                  <a:pt x="27418" y="68577"/>
                </a:lnTo>
                <a:lnTo>
                  <a:pt x="16407" y="75462"/>
                </a:lnTo>
                <a:lnTo>
                  <a:pt x="7729" y="84299"/>
                </a:lnTo>
                <a:lnTo>
                  <a:pt x="2041" y="95984"/>
                </a:lnTo>
                <a:lnTo>
                  <a:pt x="0" y="111417"/>
                </a:lnTo>
                <a:lnTo>
                  <a:pt x="757" y="123537"/>
                </a:lnTo>
                <a:lnTo>
                  <a:pt x="4775" y="137846"/>
                </a:lnTo>
                <a:lnTo>
                  <a:pt x="12436" y="147871"/>
                </a:lnTo>
                <a:lnTo>
                  <a:pt x="23945" y="153770"/>
                </a:lnTo>
                <a:lnTo>
                  <a:pt x="39509" y="155701"/>
                </a:lnTo>
                <a:lnTo>
                  <a:pt x="37388" y="129514"/>
                </a:lnTo>
                <a:lnTo>
                  <a:pt x="34010" y="121907"/>
                </a:lnTo>
                <a:lnTo>
                  <a:pt x="34010" y="104330"/>
                </a:lnTo>
                <a:lnTo>
                  <a:pt x="34785" y="96989"/>
                </a:lnTo>
                <a:lnTo>
                  <a:pt x="39801" y="92824"/>
                </a:lnTo>
                <a:lnTo>
                  <a:pt x="46296" y="87837"/>
                </a:lnTo>
                <a:lnTo>
                  <a:pt x="57034" y="80630"/>
                </a:lnTo>
                <a:lnTo>
                  <a:pt x="67246" y="73939"/>
                </a:lnTo>
                <a:lnTo>
                  <a:pt x="67246" y="89954"/>
                </a:lnTo>
                <a:lnTo>
                  <a:pt x="67104" y="98528"/>
                </a:lnTo>
                <a:lnTo>
                  <a:pt x="66306" y="112752"/>
                </a:lnTo>
                <a:lnTo>
                  <a:pt x="65455" y="142620"/>
                </a:lnTo>
                <a:lnTo>
                  <a:pt x="69341" y="136563"/>
                </a:lnTo>
                <a:lnTo>
                  <a:pt x="69900" y="136563"/>
                </a:lnTo>
                <a:lnTo>
                  <a:pt x="69341" y="141833"/>
                </a:lnTo>
                <a:lnTo>
                  <a:pt x="69621" y="147091"/>
                </a:lnTo>
                <a:lnTo>
                  <a:pt x="71920" y="151815"/>
                </a:lnTo>
                <a:lnTo>
                  <a:pt x="104139" y="151815"/>
                </a:lnTo>
                <a:lnTo>
                  <a:pt x="102311" y="144983"/>
                </a:lnTo>
                <a:lnTo>
                  <a:pt x="101295" y="138163"/>
                </a:lnTo>
                <a:lnTo>
                  <a:pt x="101341" y="41303"/>
                </a:lnTo>
                <a:lnTo>
                  <a:pt x="100598" y="29738"/>
                </a:lnTo>
                <a:lnTo>
                  <a:pt x="97041" y="18586"/>
                </a:lnTo>
                <a:lnTo>
                  <a:pt x="88980" y="9086"/>
                </a:lnTo>
                <a:lnTo>
                  <a:pt x="74727" y="2478"/>
                </a:lnTo>
                <a:lnTo>
                  <a:pt x="52590" y="0"/>
                </a:lnTo>
                <a:lnTo>
                  <a:pt x="40605" y="595"/>
                </a:lnTo>
                <a:lnTo>
                  <a:pt x="24003" y="4412"/>
                </a:lnTo>
                <a:lnTo>
                  <a:pt x="12588" y="11424"/>
                </a:lnTo>
                <a:lnTo>
                  <a:pt x="5521" y="21238"/>
                </a:lnTo>
                <a:lnTo>
                  <a:pt x="1964" y="33461"/>
                </a:lnTo>
                <a:lnTo>
                  <a:pt x="1079" y="47701"/>
                </a:lnTo>
                <a:lnTo>
                  <a:pt x="33527" y="47701"/>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82" name="object 182"/>
          <p:cNvSpPr/>
          <p:nvPr/>
        </p:nvSpPr>
        <p:spPr>
          <a:xfrm>
            <a:off x="9727853" y="6445521"/>
            <a:ext cx="69751" cy="106745"/>
          </a:xfrm>
          <a:custGeom>
            <a:avLst/>
            <a:gdLst/>
            <a:ahLst/>
            <a:cxnLst/>
            <a:rect l="l" t="t" r="r" b="b"/>
            <a:pathLst>
              <a:path w="99201" h="151815">
                <a:moveTo>
                  <a:pt x="96590" y="19452"/>
                </a:moveTo>
                <a:lnTo>
                  <a:pt x="89297" y="8414"/>
                </a:lnTo>
                <a:lnTo>
                  <a:pt x="78441" y="2045"/>
                </a:lnTo>
                <a:lnTo>
                  <a:pt x="65138" y="0"/>
                </a:lnTo>
                <a:lnTo>
                  <a:pt x="56667" y="873"/>
                </a:lnTo>
                <a:lnTo>
                  <a:pt x="44752" y="6111"/>
                </a:lnTo>
                <a:lnTo>
                  <a:pt x="34569" y="19126"/>
                </a:lnTo>
                <a:lnTo>
                  <a:pt x="33985" y="19126"/>
                </a:lnTo>
                <a:lnTo>
                  <a:pt x="33985" y="3911"/>
                </a:lnTo>
                <a:lnTo>
                  <a:pt x="0" y="3911"/>
                </a:lnTo>
                <a:lnTo>
                  <a:pt x="0" y="151815"/>
                </a:lnTo>
                <a:lnTo>
                  <a:pt x="33985" y="151815"/>
                </a:lnTo>
                <a:lnTo>
                  <a:pt x="33985" y="56108"/>
                </a:lnTo>
                <a:lnTo>
                  <a:pt x="34545" y="45513"/>
                </a:lnTo>
                <a:lnTo>
                  <a:pt x="39598" y="33174"/>
                </a:lnTo>
                <a:lnTo>
                  <a:pt x="50749" y="28816"/>
                </a:lnTo>
                <a:lnTo>
                  <a:pt x="54350" y="29251"/>
                </a:lnTo>
                <a:lnTo>
                  <a:pt x="63317" y="37152"/>
                </a:lnTo>
                <a:lnTo>
                  <a:pt x="65138" y="53187"/>
                </a:lnTo>
                <a:lnTo>
                  <a:pt x="65138" y="151815"/>
                </a:lnTo>
                <a:lnTo>
                  <a:pt x="99148" y="151815"/>
                </a:lnTo>
                <a:lnTo>
                  <a:pt x="99201" y="35507"/>
                </a:lnTo>
                <a:lnTo>
                  <a:pt x="96590" y="19452"/>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83" name="object 183"/>
          <p:cNvSpPr/>
          <p:nvPr/>
        </p:nvSpPr>
        <p:spPr>
          <a:xfrm>
            <a:off x="9818367" y="6445520"/>
            <a:ext cx="72503" cy="109493"/>
          </a:xfrm>
          <a:custGeom>
            <a:avLst/>
            <a:gdLst/>
            <a:ahLst/>
            <a:cxnLst/>
            <a:rect l="l" t="t" r="r" b="b"/>
            <a:pathLst>
              <a:path w="103116" h="155724">
                <a:moveTo>
                  <a:pt x="103116" y="83108"/>
                </a:moveTo>
                <a:lnTo>
                  <a:pt x="103010" y="70125"/>
                </a:lnTo>
                <a:lnTo>
                  <a:pt x="102419" y="52665"/>
                </a:lnTo>
                <a:lnTo>
                  <a:pt x="100715" y="37367"/>
                </a:lnTo>
                <a:lnTo>
                  <a:pt x="97230" y="24423"/>
                </a:lnTo>
                <a:lnTo>
                  <a:pt x="91294" y="14024"/>
                </a:lnTo>
                <a:lnTo>
                  <a:pt x="82240" y="6360"/>
                </a:lnTo>
                <a:lnTo>
                  <a:pt x="69398" y="1621"/>
                </a:lnTo>
                <a:lnTo>
                  <a:pt x="52100" y="0"/>
                </a:lnTo>
                <a:lnTo>
                  <a:pt x="38985" y="843"/>
                </a:lnTo>
                <a:lnTo>
                  <a:pt x="24791" y="4694"/>
                </a:lnTo>
                <a:lnTo>
                  <a:pt x="14568" y="11491"/>
                </a:lnTo>
                <a:lnTo>
                  <a:pt x="7658" y="21047"/>
                </a:lnTo>
                <a:lnTo>
                  <a:pt x="3405" y="33174"/>
                </a:lnTo>
                <a:lnTo>
                  <a:pt x="1150" y="47685"/>
                </a:lnTo>
                <a:lnTo>
                  <a:pt x="236" y="64392"/>
                </a:lnTo>
                <a:lnTo>
                  <a:pt x="5" y="83108"/>
                </a:lnTo>
                <a:lnTo>
                  <a:pt x="0" y="86627"/>
                </a:lnTo>
                <a:lnTo>
                  <a:pt x="626" y="105880"/>
                </a:lnTo>
                <a:lnTo>
                  <a:pt x="2729" y="121830"/>
                </a:lnTo>
                <a:lnTo>
                  <a:pt x="6786" y="134581"/>
                </a:lnTo>
                <a:lnTo>
                  <a:pt x="13275" y="144238"/>
                </a:lnTo>
                <a:lnTo>
                  <a:pt x="22671" y="150907"/>
                </a:lnTo>
                <a:lnTo>
                  <a:pt x="35454" y="154693"/>
                </a:lnTo>
                <a:lnTo>
                  <a:pt x="52100" y="155701"/>
                </a:lnTo>
                <a:lnTo>
                  <a:pt x="52100" y="129514"/>
                </a:lnTo>
                <a:lnTo>
                  <a:pt x="43983" y="128577"/>
                </a:lnTo>
                <a:lnTo>
                  <a:pt x="35635" y="120550"/>
                </a:lnTo>
                <a:lnTo>
                  <a:pt x="33990" y="103568"/>
                </a:lnTo>
                <a:lnTo>
                  <a:pt x="33990" y="54254"/>
                </a:lnTo>
                <a:lnTo>
                  <a:pt x="34236" y="44459"/>
                </a:lnTo>
                <a:lnTo>
                  <a:pt x="38292" y="31583"/>
                </a:lnTo>
                <a:lnTo>
                  <a:pt x="52100" y="26238"/>
                </a:lnTo>
                <a:lnTo>
                  <a:pt x="61224" y="28225"/>
                </a:lnTo>
                <a:lnTo>
                  <a:pt x="68154" y="38837"/>
                </a:lnTo>
                <a:lnTo>
                  <a:pt x="69144" y="54254"/>
                </a:lnTo>
                <a:lnTo>
                  <a:pt x="69144" y="103568"/>
                </a:lnTo>
                <a:lnTo>
                  <a:pt x="68930" y="112427"/>
                </a:lnTo>
                <a:lnTo>
                  <a:pt x="65040" y="125401"/>
                </a:lnTo>
                <a:lnTo>
                  <a:pt x="54239" y="155724"/>
                </a:lnTo>
                <a:lnTo>
                  <a:pt x="70210" y="154375"/>
                </a:lnTo>
                <a:lnTo>
                  <a:pt x="82377" y="150197"/>
                </a:lnTo>
                <a:lnTo>
                  <a:pt x="91225" y="143082"/>
                </a:lnTo>
                <a:lnTo>
                  <a:pt x="97239" y="132924"/>
                </a:lnTo>
                <a:lnTo>
                  <a:pt x="100902" y="119613"/>
                </a:lnTo>
                <a:lnTo>
                  <a:pt x="102700" y="103044"/>
                </a:lnTo>
                <a:lnTo>
                  <a:pt x="103116" y="83108"/>
                </a:lnTo>
                <a:close/>
              </a:path>
              <a:path w="103116" h="155724">
                <a:moveTo>
                  <a:pt x="52100" y="129514"/>
                </a:moveTo>
                <a:lnTo>
                  <a:pt x="52100" y="155701"/>
                </a:lnTo>
                <a:lnTo>
                  <a:pt x="54239" y="155724"/>
                </a:lnTo>
                <a:lnTo>
                  <a:pt x="65040" y="125401"/>
                </a:lnTo>
                <a:lnTo>
                  <a:pt x="52100" y="129514"/>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84" name="object 184"/>
          <p:cNvSpPr/>
          <p:nvPr/>
        </p:nvSpPr>
        <p:spPr>
          <a:xfrm>
            <a:off x="9905908" y="6445524"/>
            <a:ext cx="69621" cy="109469"/>
          </a:xfrm>
          <a:custGeom>
            <a:avLst/>
            <a:gdLst/>
            <a:ahLst/>
            <a:cxnLst/>
            <a:rect l="l" t="t" r="r" b="b"/>
            <a:pathLst>
              <a:path w="99016" h="155689">
                <a:moveTo>
                  <a:pt x="2827" y="23154"/>
                </a:moveTo>
                <a:lnTo>
                  <a:pt x="590" y="35877"/>
                </a:lnTo>
                <a:lnTo>
                  <a:pt x="738" y="40075"/>
                </a:lnTo>
                <a:lnTo>
                  <a:pt x="3436" y="53143"/>
                </a:lnTo>
                <a:lnTo>
                  <a:pt x="9235" y="64287"/>
                </a:lnTo>
                <a:lnTo>
                  <a:pt x="17759" y="73950"/>
                </a:lnTo>
                <a:lnTo>
                  <a:pt x="28631" y="82575"/>
                </a:lnTo>
                <a:lnTo>
                  <a:pt x="47199" y="95427"/>
                </a:lnTo>
                <a:lnTo>
                  <a:pt x="53727" y="99898"/>
                </a:lnTo>
                <a:lnTo>
                  <a:pt x="63429" y="104584"/>
                </a:lnTo>
                <a:lnTo>
                  <a:pt x="63937" y="112991"/>
                </a:lnTo>
                <a:lnTo>
                  <a:pt x="66300" y="122415"/>
                </a:lnTo>
                <a:lnTo>
                  <a:pt x="59543" y="129501"/>
                </a:lnTo>
                <a:lnTo>
                  <a:pt x="49815" y="129501"/>
                </a:lnTo>
                <a:lnTo>
                  <a:pt x="43105" y="129086"/>
                </a:lnTo>
                <a:lnTo>
                  <a:pt x="35705" y="123008"/>
                </a:lnTo>
                <a:lnTo>
                  <a:pt x="34131" y="103022"/>
                </a:lnTo>
                <a:lnTo>
                  <a:pt x="69" y="103022"/>
                </a:lnTo>
                <a:lnTo>
                  <a:pt x="1128" y="123118"/>
                </a:lnTo>
                <a:lnTo>
                  <a:pt x="6945" y="137026"/>
                </a:lnTo>
                <a:lnTo>
                  <a:pt x="15996" y="146419"/>
                </a:lnTo>
                <a:lnTo>
                  <a:pt x="26827" y="152115"/>
                </a:lnTo>
                <a:lnTo>
                  <a:pt x="37984" y="154932"/>
                </a:lnTo>
                <a:lnTo>
                  <a:pt x="48012" y="155689"/>
                </a:lnTo>
                <a:lnTo>
                  <a:pt x="49223" y="155683"/>
                </a:lnTo>
                <a:lnTo>
                  <a:pt x="69046" y="153410"/>
                </a:lnTo>
                <a:lnTo>
                  <a:pt x="83076" y="147550"/>
                </a:lnTo>
                <a:lnTo>
                  <a:pt x="92174" y="138853"/>
                </a:lnTo>
                <a:lnTo>
                  <a:pt x="97200" y="128072"/>
                </a:lnTo>
                <a:lnTo>
                  <a:pt x="99016" y="115958"/>
                </a:lnTo>
                <a:lnTo>
                  <a:pt x="98481" y="103263"/>
                </a:lnTo>
                <a:lnTo>
                  <a:pt x="94238" y="92906"/>
                </a:lnTo>
                <a:lnTo>
                  <a:pt x="85072" y="81934"/>
                </a:lnTo>
                <a:lnTo>
                  <a:pt x="75202" y="74180"/>
                </a:lnTo>
                <a:lnTo>
                  <a:pt x="47427" y="55308"/>
                </a:lnTo>
                <a:lnTo>
                  <a:pt x="40874" y="50850"/>
                </a:lnTo>
                <a:lnTo>
                  <a:pt x="34651" y="46913"/>
                </a:lnTo>
                <a:lnTo>
                  <a:pt x="34651" y="29844"/>
                </a:lnTo>
                <a:lnTo>
                  <a:pt x="40874" y="26225"/>
                </a:lnTo>
                <a:lnTo>
                  <a:pt x="49078" y="26225"/>
                </a:lnTo>
                <a:lnTo>
                  <a:pt x="52719" y="26460"/>
                </a:lnTo>
                <a:lnTo>
                  <a:pt x="62405" y="32699"/>
                </a:lnTo>
                <a:lnTo>
                  <a:pt x="64763" y="48996"/>
                </a:lnTo>
                <a:lnTo>
                  <a:pt x="98748" y="48996"/>
                </a:lnTo>
                <a:lnTo>
                  <a:pt x="98612" y="41393"/>
                </a:lnTo>
                <a:lnTo>
                  <a:pt x="95938" y="26777"/>
                </a:lnTo>
                <a:lnTo>
                  <a:pt x="89942" y="15222"/>
                </a:lnTo>
                <a:lnTo>
                  <a:pt x="80561" y="6837"/>
                </a:lnTo>
                <a:lnTo>
                  <a:pt x="67727" y="1727"/>
                </a:lnTo>
                <a:lnTo>
                  <a:pt x="51377" y="0"/>
                </a:lnTo>
                <a:lnTo>
                  <a:pt x="34924" y="1294"/>
                </a:lnTo>
                <a:lnTo>
                  <a:pt x="20178" y="5690"/>
                </a:lnTo>
                <a:lnTo>
                  <a:pt x="9418" y="13034"/>
                </a:lnTo>
                <a:lnTo>
                  <a:pt x="2827" y="23154"/>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85" name="object 185"/>
          <p:cNvSpPr/>
          <p:nvPr/>
        </p:nvSpPr>
        <p:spPr>
          <a:xfrm>
            <a:off x="10041005" y="6390299"/>
            <a:ext cx="191443" cy="186863"/>
          </a:xfrm>
          <a:custGeom>
            <a:avLst/>
            <a:gdLst/>
            <a:ahLst/>
            <a:cxnLst/>
            <a:rect l="l" t="t" r="r" b="b"/>
            <a:pathLst>
              <a:path w="272274" h="265760">
                <a:moveTo>
                  <a:pt x="83148" y="10099"/>
                </a:moveTo>
                <a:lnTo>
                  <a:pt x="70063" y="16620"/>
                </a:lnTo>
                <a:lnTo>
                  <a:pt x="58151" y="24338"/>
                </a:lnTo>
                <a:lnTo>
                  <a:pt x="47421" y="33018"/>
                </a:lnTo>
                <a:lnTo>
                  <a:pt x="37883" y="42428"/>
                </a:lnTo>
                <a:lnTo>
                  <a:pt x="29543" y="52333"/>
                </a:lnTo>
                <a:lnTo>
                  <a:pt x="22412" y="62500"/>
                </a:lnTo>
                <a:lnTo>
                  <a:pt x="16498" y="72693"/>
                </a:lnTo>
                <a:lnTo>
                  <a:pt x="11809" y="82680"/>
                </a:lnTo>
                <a:lnTo>
                  <a:pt x="8355" y="92227"/>
                </a:lnTo>
                <a:lnTo>
                  <a:pt x="5721" y="100868"/>
                </a:lnTo>
                <a:lnTo>
                  <a:pt x="1955" y="114243"/>
                </a:lnTo>
                <a:lnTo>
                  <a:pt x="93" y="124388"/>
                </a:lnTo>
                <a:lnTo>
                  <a:pt x="0" y="133743"/>
                </a:lnTo>
                <a:lnTo>
                  <a:pt x="1537" y="144748"/>
                </a:lnTo>
                <a:lnTo>
                  <a:pt x="4570" y="159842"/>
                </a:lnTo>
                <a:lnTo>
                  <a:pt x="204735" y="159842"/>
                </a:lnTo>
                <a:lnTo>
                  <a:pt x="203927" y="161896"/>
                </a:lnTo>
                <a:lnTo>
                  <a:pt x="200684" y="168471"/>
                </a:lnTo>
                <a:lnTo>
                  <a:pt x="194537" y="177848"/>
                </a:lnTo>
                <a:lnTo>
                  <a:pt x="185042" y="188244"/>
                </a:lnTo>
                <a:lnTo>
                  <a:pt x="171752" y="197876"/>
                </a:lnTo>
                <a:lnTo>
                  <a:pt x="154220" y="204962"/>
                </a:lnTo>
                <a:lnTo>
                  <a:pt x="132002" y="207721"/>
                </a:lnTo>
                <a:lnTo>
                  <a:pt x="125793" y="207715"/>
                </a:lnTo>
                <a:lnTo>
                  <a:pt x="109742" y="207231"/>
                </a:lnTo>
                <a:lnTo>
                  <a:pt x="98834" y="205013"/>
                </a:lnTo>
                <a:lnTo>
                  <a:pt x="90710" y="199727"/>
                </a:lnTo>
                <a:lnTo>
                  <a:pt x="83007" y="190042"/>
                </a:lnTo>
                <a:lnTo>
                  <a:pt x="73366" y="174624"/>
                </a:lnTo>
                <a:lnTo>
                  <a:pt x="30491" y="174475"/>
                </a:lnTo>
                <a:lnTo>
                  <a:pt x="14999" y="174494"/>
                </a:lnTo>
                <a:lnTo>
                  <a:pt x="8583" y="174624"/>
                </a:lnTo>
                <a:lnTo>
                  <a:pt x="8735" y="175130"/>
                </a:lnTo>
                <a:lnTo>
                  <a:pt x="14942" y="190199"/>
                </a:lnTo>
                <a:lnTo>
                  <a:pt x="20010" y="199443"/>
                </a:lnTo>
                <a:lnTo>
                  <a:pt x="26443" y="209322"/>
                </a:lnTo>
                <a:lnTo>
                  <a:pt x="34283" y="219457"/>
                </a:lnTo>
                <a:lnTo>
                  <a:pt x="43572" y="229469"/>
                </a:lnTo>
                <a:lnTo>
                  <a:pt x="54351" y="238980"/>
                </a:lnTo>
                <a:lnTo>
                  <a:pt x="66664" y="247611"/>
                </a:lnTo>
                <a:lnTo>
                  <a:pt x="80551" y="254983"/>
                </a:lnTo>
                <a:lnTo>
                  <a:pt x="96054" y="260718"/>
                </a:lnTo>
                <a:lnTo>
                  <a:pt x="113216" y="264436"/>
                </a:lnTo>
                <a:lnTo>
                  <a:pt x="132078" y="265760"/>
                </a:lnTo>
                <a:lnTo>
                  <a:pt x="140277" y="265542"/>
                </a:lnTo>
                <a:lnTo>
                  <a:pt x="156418" y="263774"/>
                </a:lnTo>
                <a:lnTo>
                  <a:pt x="171431" y="260386"/>
                </a:lnTo>
                <a:lnTo>
                  <a:pt x="185315" y="255565"/>
                </a:lnTo>
                <a:lnTo>
                  <a:pt x="198067" y="249501"/>
                </a:lnTo>
                <a:lnTo>
                  <a:pt x="209685" y="242381"/>
                </a:lnTo>
                <a:lnTo>
                  <a:pt x="220168" y="234392"/>
                </a:lnTo>
                <a:lnTo>
                  <a:pt x="229511" y="225724"/>
                </a:lnTo>
                <a:lnTo>
                  <a:pt x="237714" y="216563"/>
                </a:lnTo>
                <a:lnTo>
                  <a:pt x="244775" y="207099"/>
                </a:lnTo>
                <a:lnTo>
                  <a:pt x="250690" y="197519"/>
                </a:lnTo>
                <a:lnTo>
                  <a:pt x="255458" y="188010"/>
                </a:lnTo>
                <a:lnTo>
                  <a:pt x="264849" y="166552"/>
                </a:lnTo>
                <a:lnTo>
                  <a:pt x="269301" y="154772"/>
                </a:lnTo>
                <a:lnTo>
                  <a:pt x="271734" y="145085"/>
                </a:lnTo>
                <a:lnTo>
                  <a:pt x="272274" y="136171"/>
                </a:lnTo>
                <a:lnTo>
                  <a:pt x="271048" y="126711"/>
                </a:lnTo>
                <a:lnTo>
                  <a:pt x="268182" y="115386"/>
                </a:lnTo>
                <a:lnTo>
                  <a:pt x="263802" y="100876"/>
                </a:lnTo>
                <a:lnTo>
                  <a:pt x="67397" y="100876"/>
                </a:lnTo>
                <a:lnTo>
                  <a:pt x="69386" y="97104"/>
                </a:lnTo>
                <a:lnTo>
                  <a:pt x="74647" y="89073"/>
                </a:lnTo>
                <a:lnTo>
                  <a:pt x="83397" y="78954"/>
                </a:lnTo>
                <a:lnTo>
                  <a:pt x="95825" y="68972"/>
                </a:lnTo>
                <a:lnTo>
                  <a:pt x="112124" y="61352"/>
                </a:lnTo>
                <a:lnTo>
                  <a:pt x="132484" y="58318"/>
                </a:lnTo>
                <a:lnTo>
                  <a:pt x="140372" y="58326"/>
                </a:lnTo>
                <a:lnTo>
                  <a:pt x="157858" y="58774"/>
                </a:lnTo>
                <a:lnTo>
                  <a:pt x="169560" y="60729"/>
                </a:lnTo>
                <a:lnTo>
                  <a:pt x="177895" y="65307"/>
                </a:lnTo>
                <a:lnTo>
                  <a:pt x="185283" y="73626"/>
                </a:lnTo>
                <a:lnTo>
                  <a:pt x="194143" y="86804"/>
                </a:lnTo>
                <a:lnTo>
                  <a:pt x="259256" y="86804"/>
                </a:lnTo>
                <a:lnTo>
                  <a:pt x="256553" y="80163"/>
                </a:lnTo>
                <a:lnTo>
                  <a:pt x="253055" y="72986"/>
                </a:lnTo>
                <a:lnTo>
                  <a:pt x="247947" y="64031"/>
                </a:lnTo>
                <a:lnTo>
                  <a:pt x="241100" y="53895"/>
                </a:lnTo>
                <a:lnTo>
                  <a:pt x="232380" y="43176"/>
                </a:lnTo>
                <a:lnTo>
                  <a:pt x="221656" y="32469"/>
                </a:lnTo>
                <a:lnTo>
                  <a:pt x="208796" y="22371"/>
                </a:lnTo>
                <a:lnTo>
                  <a:pt x="193667" y="13478"/>
                </a:lnTo>
                <a:lnTo>
                  <a:pt x="176137" y="6388"/>
                </a:lnTo>
                <a:lnTo>
                  <a:pt x="156075" y="1696"/>
                </a:lnTo>
                <a:lnTo>
                  <a:pt x="133348" y="0"/>
                </a:lnTo>
                <a:lnTo>
                  <a:pt x="129359" y="57"/>
                </a:lnTo>
                <a:lnTo>
                  <a:pt x="112805" y="1584"/>
                </a:lnTo>
                <a:lnTo>
                  <a:pt x="97398" y="5009"/>
                </a:lnTo>
                <a:lnTo>
                  <a:pt x="83148" y="10099"/>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86" name="object 186"/>
          <p:cNvSpPr/>
          <p:nvPr/>
        </p:nvSpPr>
        <p:spPr>
          <a:xfrm>
            <a:off x="1833081" y="257438"/>
            <a:ext cx="287318" cy="280294"/>
          </a:xfrm>
          <a:custGeom>
            <a:avLst/>
            <a:gdLst/>
            <a:ahLst/>
            <a:cxnLst/>
            <a:rect l="l" t="t" r="r" b="b"/>
            <a:pathLst>
              <a:path w="408630" h="398640">
                <a:moveTo>
                  <a:pt x="13308" y="262700"/>
                </a:moveTo>
                <a:lnTo>
                  <a:pt x="18651" y="276864"/>
                </a:lnTo>
                <a:lnTo>
                  <a:pt x="27450" y="294405"/>
                </a:lnTo>
                <a:lnTo>
                  <a:pt x="39853" y="313978"/>
                </a:lnTo>
                <a:lnTo>
                  <a:pt x="56011" y="334235"/>
                </a:lnTo>
                <a:lnTo>
                  <a:pt x="65544" y="344199"/>
                </a:lnTo>
                <a:lnTo>
                  <a:pt x="76071" y="353829"/>
                </a:lnTo>
                <a:lnTo>
                  <a:pt x="87611" y="362956"/>
                </a:lnTo>
                <a:lnTo>
                  <a:pt x="100182" y="371413"/>
                </a:lnTo>
                <a:lnTo>
                  <a:pt x="113804" y="379031"/>
                </a:lnTo>
                <a:lnTo>
                  <a:pt x="128494" y="385641"/>
                </a:lnTo>
                <a:lnTo>
                  <a:pt x="144271" y="391076"/>
                </a:lnTo>
                <a:lnTo>
                  <a:pt x="161154" y="395166"/>
                </a:lnTo>
                <a:lnTo>
                  <a:pt x="179162" y="397743"/>
                </a:lnTo>
                <a:lnTo>
                  <a:pt x="198313" y="398640"/>
                </a:lnTo>
                <a:lnTo>
                  <a:pt x="202159" y="398608"/>
                </a:lnTo>
                <a:lnTo>
                  <a:pt x="218862" y="397717"/>
                </a:lnTo>
                <a:lnTo>
                  <a:pt x="234814" y="395662"/>
                </a:lnTo>
                <a:lnTo>
                  <a:pt x="250015" y="392528"/>
                </a:lnTo>
                <a:lnTo>
                  <a:pt x="264464" y="388396"/>
                </a:lnTo>
                <a:lnTo>
                  <a:pt x="278160" y="383352"/>
                </a:lnTo>
                <a:lnTo>
                  <a:pt x="291102" y="377479"/>
                </a:lnTo>
                <a:lnTo>
                  <a:pt x="303288" y="370859"/>
                </a:lnTo>
                <a:lnTo>
                  <a:pt x="314719" y="363577"/>
                </a:lnTo>
                <a:lnTo>
                  <a:pt x="325391" y="355717"/>
                </a:lnTo>
                <a:lnTo>
                  <a:pt x="344460" y="338593"/>
                </a:lnTo>
                <a:lnTo>
                  <a:pt x="360486" y="320156"/>
                </a:lnTo>
                <a:lnTo>
                  <a:pt x="373461" y="301074"/>
                </a:lnTo>
                <a:lnTo>
                  <a:pt x="383377" y="282016"/>
                </a:lnTo>
                <a:lnTo>
                  <a:pt x="391227" y="264345"/>
                </a:lnTo>
                <a:lnTo>
                  <a:pt x="397456" y="249839"/>
                </a:lnTo>
                <a:lnTo>
                  <a:pt x="405679" y="227070"/>
                </a:lnTo>
                <a:lnTo>
                  <a:pt x="408630" y="208712"/>
                </a:lnTo>
                <a:lnTo>
                  <a:pt x="408270" y="199721"/>
                </a:lnTo>
                <a:lnTo>
                  <a:pt x="406761" y="190072"/>
                </a:lnTo>
                <a:lnTo>
                  <a:pt x="404158" y="179181"/>
                </a:lnTo>
                <a:lnTo>
                  <a:pt x="400519" y="166459"/>
                </a:lnTo>
                <a:lnTo>
                  <a:pt x="395900" y="151320"/>
                </a:lnTo>
                <a:lnTo>
                  <a:pt x="101298" y="151320"/>
                </a:lnTo>
                <a:lnTo>
                  <a:pt x="102759" y="148414"/>
                </a:lnTo>
                <a:lnTo>
                  <a:pt x="106342" y="142211"/>
                </a:lnTo>
                <a:lnTo>
                  <a:pt x="112164" y="133625"/>
                </a:lnTo>
                <a:lnTo>
                  <a:pt x="120312" y="123647"/>
                </a:lnTo>
                <a:lnTo>
                  <a:pt x="130869" y="113264"/>
                </a:lnTo>
                <a:lnTo>
                  <a:pt x="143921" y="103466"/>
                </a:lnTo>
                <a:lnTo>
                  <a:pt x="159554" y="95243"/>
                </a:lnTo>
                <a:lnTo>
                  <a:pt x="177851" y="89583"/>
                </a:lnTo>
                <a:lnTo>
                  <a:pt x="198897" y="87477"/>
                </a:lnTo>
                <a:lnTo>
                  <a:pt x="220711" y="87566"/>
                </a:lnTo>
                <a:lnTo>
                  <a:pt x="237003" y="88163"/>
                </a:lnTo>
                <a:lnTo>
                  <a:pt x="249441" y="89765"/>
                </a:lnTo>
                <a:lnTo>
                  <a:pt x="259098" y="92868"/>
                </a:lnTo>
                <a:lnTo>
                  <a:pt x="267051" y="97968"/>
                </a:lnTo>
                <a:lnTo>
                  <a:pt x="274372" y="105561"/>
                </a:lnTo>
                <a:lnTo>
                  <a:pt x="282136" y="116144"/>
                </a:lnTo>
                <a:lnTo>
                  <a:pt x="291417" y="130213"/>
                </a:lnTo>
                <a:lnTo>
                  <a:pt x="389067" y="130213"/>
                </a:lnTo>
                <a:lnTo>
                  <a:pt x="381779" y="113422"/>
                </a:lnTo>
                <a:lnTo>
                  <a:pt x="372114" y="96060"/>
                </a:lnTo>
                <a:lnTo>
                  <a:pt x="357808" y="75548"/>
                </a:lnTo>
                <a:lnTo>
                  <a:pt x="348769" y="64775"/>
                </a:lnTo>
                <a:lnTo>
                  <a:pt x="338392" y="54009"/>
                </a:lnTo>
                <a:lnTo>
                  <a:pt x="326621" y="43516"/>
                </a:lnTo>
                <a:lnTo>
                  <a:pt x="313396" y="33562"/>
                </a:lnTo>
                <a:lnTo>
                  <a:pt x="298659" y="24412"/>
                </a:lnTo>
                <a:lnTo>
                  <a:pt x="282351" y="16331"/>
                </a:lnTo>
                <a:lnTo>
                  <a:pt x="264412" y="9584"/>
                </a:lnTo>
                <a:lnTo>
                  <a:pt x="244785" y="4436"/>
                </a:lnTo>
                <a:lnTo>
                  <a:pt x="223411" y="1153"/>
                </a:lnTo>
                <a:lnTo>
                  <a:pt x="200231" y="0"/>
                </a:lnTo>
                <a:lnTo>
                  <a:pt x="194233" y="87"/>
                </a:lnTo>
                <a:lnTo>
                  <a:pt x="177490" y="1281"/>
                </a:lnTo>
                <a:lnTo>
                  <a:pt x="161509" y="3792"/>
                </a:lnTo>
                <a:lnTo>
                  <a:pt x="146295" y="7517"/>
                </a:lnTo>
                <a:lnTo>
                  <a:pt x="131852" y="12352"/>
                </a:lnTo>
                <a:lnTo>
                  <a:pt x="118183" y="18193"/>
                </a:lnTo>
                <a:lnTo>
                  <a:pt x="105293" y="24935"/>
                </a:lnTo>
                <a:lnTo>
                  <a:pt x="93185" y="32476"/>
                </a:lnTo>
                <a:lnTo>
                  <a:pt x="81863" y="40710"/>
                </a:lnTo>
                <a:lnTo>
                  <a:pt x="71330" y="49534"/>
                </a:lnTo>
                <a:lnTo>
                  <a:pt x="61592" y="58844"/>
                </a:lnTo>
                <a:lnTo>
                  <a:pt x="52651" y="68536"/>
                </a:lnTo>
                <a:lnTo>
                  <a:pt x="37179" y="88650"/>
                </a:lnTo>
                <a:lnTo>
                  <a:pt x="24943" y="109044"/>
                </a:lnTo>
                <a:lnTo>
                  <a:pt x="15976" y="128886"/>
                </a:lnTo>
                <a:lnTo>
                  <a:pt x="11324" y="142927"/>
                </a:lnTo>
                <a:lnTo>
                  <a:pt x="6558" y="158771"/>
                </a:lnTo>
                <a:lnTo>
                  <a:pt x="3122" y="171379"/>
                </a:lnTo>
                <a:lnTo>
                  <a:pt x="0" y="191223"/>
                </a:lnTo>
                <a:lnTo>
                  <a:pt x="191" y="200627"/>
                </a:lnTo>
                <a:lnTo>
                  <a:pt x="1471" y="211131"/>
                </a:lnTo>
                <a:lnTo>
                  <a:pt x="3778" y="223819"/>
                </a:lnTo>
                <a:lnTo>
                  <a:pt x="7051" y="239776"/>
                </a:lnTo>
                <a:lnTo>
                  <a:pt x="307304" y="239776"/>
                </a:lnTo>
                <a:lnTo>
                  <a:pt x="307248" y="239937"/>
                </a:lnTo>
                <a:lnTo>
                  <a:pt x="303300" y="248831"/>
                </a:lnTo>
                <a:lnTo>
                  <a:pt x="298671" y="257071"/>
                </a:lnTo>
                <a:lnTo>
                  <a:pt x="292007" y="266782"/>
                </a:lnTo>
                <a:lnTo>
                  <a:pt x="283111" y="277173"/>
                </a:lnTo>
                <a:lnTo>
                  <a:pt x="271784" y="287452"/>
                </a:lnTo>
                <a:lnTo>
                  <a:pt x="257829" y="296826"/>
                </a:lnTo>
                <a:lnTo>
                  <a:pt x="241047" y="304502"/>
                </a:lnTo>
                <a:lnTo>
                  <a:pt x="221241" y="309689"/>
                </a:lnTo>
                <a:lnTo>
                  <a:pt x="198211" y="311594"/>
                </a:lnTo>
                <a:lnTo>
                  <a:pt x="179780" y="311508"/>
                </a:lnTo>
                <a:lnTo>
                  <a:pt x="164812" y="310858"/>
                </a:lnTo>
                <a:lnTo>
                  <a:pt x="153271" y="309051"/>
                </a:lnTo>
                <a:lnTo>
                  <a:pt x="144106" y="305496"/>
                </a:lnTo>
                <a:lnTo>
                  <a:pt x="136269" y="299600"/>
                </a:lnTo>
                <a:lnTo>
                  <a:pt x="128712" y="290772"/>
                </a:lnTo>
                <a:lnTo>
                  <a:pt x="120385" y="278419"/>
                </a:lnTo>
                <a:lnTo>
                  <a:pt x="110239" y="261950"/>
                </a:lnTo>
                <a:lnTo>
                  <a:pt x="64696" y="261763"/>
                </a:lnTo>
                <a:lnTo>
                  <a:pt x="17557" y="261796"/>
                </a:lnTo>
                <a:lnTo>
                  <a:pt x="13084" y="261950"/>
                </a:lnTo>
                <a:lnTo>
                  <a:pt x="13308" y="262700"/>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87" name="object 187"/>
          <p:cNvSpPr/>
          <p:nvPr/>
        </p:nvSpPr>
        <p:spPr>
          <a:xfrm>
            <a:off x="1821851" y="6409135"/>
            <a:ext cx="144297" cy="144901"/>
          </a:xfrm>
          <a:custGeom>
            <a:avLst/>
            <a:gdLst/>
            <a:ahLst/>
            <a:cxnLst/>
            <a:rect l="l" t="t" r="r" b="b"/>
            <a:pathLst>
              <a:path w="205222" h="206082">
                <a:moveTo>
                  <a:pt x="49136" y="72339"/>
                </a:moveTo>
                <a:lnTo>
                  <a:pt x="52120" y="68541"/>
                </a:lnTo>
                <a:lnTo>
                  <a:pt x="56857" y="66687"/>
                </a:lnTo>
                <a:lnTo>
                  <a:pt x="58677" y="66069"/>
                </a:lnTo>
                <a:lnTo>
                  <a:pt x="70820" y="67079"/>
                </a:lnTo>
                <a:lnTo>
                  <a:pt x="79578" y="73520"/>
                </a:lnTo>
                <a:lnTo>
                  <a:pt x="80772" y="74790"/>
                </a:lnTo>
                <a:lnTo>
                  <a:pt x="84266" y="78363"/>
                </a:lnTo>
                <a:lnTo>
                  <a:pt x="93282" y="87304"/>
                </a:lnTo>
                <a:lnTo>
                  <a:pt x="102298" y="96253"/>
                </a:lnTo>
                <a:lnTo>
                  <a:pt x="110844" y="87687"/>
                </a:lnTo>
                <a:lnTo>
                  <a:pt x="119815" y="78692"/>
                </a:lnTo>
                <a:lnTo>
                  <a:pt x="128783" y="69697"/>
                </a:lnTo>
                <a:lnTo>
                  <a:pt x="137750" y="60703"/>
                </a:lnTo>
                <a:lnTo>
                  <a:pt x="146714" y="51711"/>
                </a:lnTo>
                <a:lnTo>
                  <a:pt x="155676" y="42722"/>
                </a:lnTo>
                <a:lnTo>
                  <a:pt x="147209" y="34280"/>
                </a:lnTo>
                <a:lnTo>
                  <a:pt x="138225" y="25301"/>
                </a:lnTo>
                <a:lnTo>
                  <a:pt x="129247" y="16306"/>
                </a:lnTo>
                <a:lnTo>
                  <a:pt x="124294" y="11379"/>
                </a:lnTo>
                <a:lnTo>
                  <a:pt x="119659" y="4914"/>
                </a:lnTo>
                <a:lnTo>
                  <a:pt x="112788" y="1981"/>
                </a:lnTo>
                <a:lnTo>
                  <a:pt x="109245" y="469"/>
                </a:lnTo>
                <a:lnTo>
                  <a:pt x="105397" y="0"/>
                </a:lnTo>
                <a:lnTo>
                  <a:pt x="100203" y="76"/>
                </a:lnTo>
                <a:lnTo>
                  <a:pt x="96748" y="1574"/>
                </a:lnTo>
                <a:lnTo>
                  <a:pt x="93306" y="1612"/>
                </a:lnTo>
                <a:lnTo>
                  <a:pt x="90424" y="3352"/>
                </a:lnTo>
                <a:lnTo>
                  <a:pt x="86601" y="5715"/>
                </a:lnTo>
                <a:lnTo>
                  <a:pt x="83718" y="9372"/>
                </a:lnTo>
                <a:lnTo>
                  <a:pt x="80606" y="12496"/>
                </a:lnTo>
                <a:lnTo>
                  <a:pt x="74815" y="18288"/>
                </a:lnTo>
                <a:lnTo>
                  <a:pt x="68961" y="24130"/>
                </a:lnTo>
                <a:lnTo>
                  <a:pt x="63131" y="29984"/>
                </a:lnTo>
                <a:lnTo>
                  <a:pt x="55511" y="37596"/>
                </a:lnTo>
                <a:lnTo>
                  <a:pt x="46534" y="46573"/>
                </a:lnTo>
                <a:lnTo>
                  <a:pt x="37557" y="55554"/>
                </a:lnTo>
                <a:lnTo>
                  <a:pt x="28574" y="64537"/>
                </a:lnTo>
                <a:lnTo>
                  <a:pt x="19583" y="73520"/>
                </a:lnTo>
                <a:lnTo>
                  <a:pt x="18134" y="74912"/>
                </a:lnTo>
                <a:lnTo>
                  <a:pt x="9639" y="82804"/>
                </a:lnTo>
                <a:lnTo>
                  <a:pt x="1985" y="93037"/>
                </a:lnTo>
                <a:lnTo>
                  <a:pt x="0" y="105867"/>
                </a:lnTo>
                <a:lnTo>
                  <a:pt x="4368" y="116917"/>
                </a:lnTo>
                <a:lnTo>
                  <a:pt x="12820" y="126576"/>
                </a:lnTo>
                <a:lnTo>
                  <a:pt x="22034" y="135077"/>
                </a:lnTo>
                <a:lnTo>
                  <a:pt x="22943" y="135985"/>
                </a:lnTo>
                <a:lnTo>
                  <a:pt x="31931" y="144971"/>
                </a:lnTo>
                <a:lnTo>
                  <a:pt x="40913" y="153956"/>
                </a:lnTo>
                <a:lnTo>
                  <a:pt x="49893" y="162937"/>
                </a:lnTo>
                <a:lnTo>
                  <a:pt x="58873" y="171911"/>
                </a:lnTo>
                <a:lnTo>
                  <a:pt x="67856" y="180873"/>
                </a:lnTo>
                <a:lnTo>
                  <a:pt x="72735" y="186020"/>
                </a:lnTo>
                <a:lnTo>
                  <a:pt x="81994" y="195759"/>
                </a:lnTo>
                <a:lnTo>
                  <a:pt x="91643" y="203466"/>
                </a:lnTo>
                <a:lnTo>
                  <a:pt x="93887" y="204603"/>
                </a:lnTo>
                <a:lnTo>
                  <a:pt x="105876" y="206082"/>
                </a:lnTo>
                <a:lnTo>
                  <a:pt x="116183" y="201720"/>
                </a:lnTo>
                <a:lnTo>
                  <a:pt x="124180" y="195084"/>
                </a:lnTo>
                <a:lnTo>
                  <a:pt x="129205" y="190047"/>
                </a:lnTo>
                <a:lnTo>
                  <a:pt x="138174" y="181056"/>
                </a:lnTo>
                <a:lnTo>
                  <a:pt x="147144" y="172063"/>
                </a:lnTo>
                <a:lnTo>
                  <a:pt x="156114" y="163071"/>
                </a:lnTo>
                <a:lnTo>
                  <a:pt x="165083" y="154078"/>
                </a:lnTo>
                <a:lnTo>
                  <a:pt x="174052" y="145085"/>
                </a:lnTo>
                <a:lnTo>
                  <a:pt x="183020" y="136093"/>
                </a:lnTo>
                <a:lnTo>
                  <a:pt x="191987" y="127101"/>
                </a:lnTo>
                <a:lnTo>
                  <a:pt x="200952" y="118110"/>
                </a:lnTo>
                <a:lnTo>
                  <a:pt x="205222" y="108215"/>
                </a:lnTo>
                <a:lnTo>
                  <a:pt x="204847" y="95500"/>
                </a:lnTo>
                <a:lnTo>
                  <a:pt x="198488" y="85559"/>
                </a:lnTo>
                <a:lnTo>
                  <a:pt x="191831" y="92205"/>
                </a:lnTo>
                <a:lnTo>
                  <a:pt x="182843" y="101177"/>
                </a:lnTo>
                <a:lnTo>
                  <a:pt x="173855" y="110148"/>
                </a:lnTo>
                <a:lnTo>
                  <a:pt x="164868" y="119120"/>
                </a:lnTo>
                <a:lnTo>
                  <a:pt x="155880" y="128092"/>
                </a:lnTo>
                <a:lnTo>
                  <a:pt x="146892" y="137065"/>
                </a:lnTo>
                <a:lnTo>
                  <a:pt x="137905" y="146039"/>
                </a:lnTo>
                <a:lnTo>
                  <a:pt x="128917" y="155016"/>
                </a:lnTo>
                <a:lnTo>
                  <a:pt x="128032" y="156096"/>
                </a:lnTo>
                <a:lnTo>
                  <a:pt x="118884" y="165748"/>
                </a:lnTo>
                <a:lnTo>
                  <a:pt x="108597" y="173037"/>
                </a:lnTo>
                <a:lnTo>
                  <a:pt x="106337" y="173888"/>
                </a:lnTo>
                <a:lnTo>
                  <a:pt x="101282" y="174853"/>
                </a:lnTo>
                <a:lnTo>
                  <a:pt x="98272" y="173888"/>
                </a:lnTo>
                <a:lnTo>
                  <a:pt x="96575" y="173279"/>
                </a:lnTo>
                <a:lnTo>
                  <a:pt x="86012" y="165955"/>
                </a:lnTo>
                <a:lnTo>
                  <a:pt x="77292" y="156756"/>
                </a:lnTo>
                <a:lnTo>
                  <a:pt x="76508" y="155974"/>
                </a:lnTo>
                <a:lnTo>
                  <a:pt x="67520" y="146994"/>
                </a:lnTo>
                <a:lnTo>
                  <a:pt x="58542" y="138011"/>
                </a:lnTo>
                <a:lnTo>
                  <a:pt x="49570" y="129026"/>
                </a:lnTo>
                <a:lnTo>
                  <a:pt x="40601" y="120040"/>
                </a:lnTo>
                <a:lnTo>
                  <a:pt x="39553" y="119024"/>
                </a:lnTo>
                <a:lnTo>
                  <a:pt x="31581" y="110542"/>
                </a:lnTo>
                <a:lnTo>
                  <a:pt x="28854" y="97815"/>
                </a:lnTo>
                <a:lnTo>
                  <a:pt x="29508" y="95107"/>
                </a:lnTo>
                <a:lnTo>
                  <a:pt x="36569" y="84208"/>
                </a:lnTo>
                <a:lnTo>
                  <a:pt x="45808" y="75615"/>
                </a:lnTo>
                <a:lnTo>
                  <a:pt x="49136" y="72339"/>
                </a:lnTo>
                <a:close/>
              </a:path>
            </a:pathLst>
          </a:custGeom>
          <a:solidFill>
            <a:srgbClr val="3CB6CB"/>
          </a:solidFill>
        </p:spPr>
        <p:txBody>
          <a:bodyPr wrap="square" lIns="0" tIns="0" rIns="0" bIns="0" rtlCol="0">
            <a:noAutofit/>
          </a:bodyPr>
          <a:lstStyle/>
          <a:p>
            <a:endParaRPr sz="1266">
              <a:solidFill>
                <a:prstClr val="black"/>
              </a:solidFill>
            </a:endParaRPr>
          </a:p>
        </p:txBody>
      </p:sp>
      <p:sp>
        <p:nvSpPr>
          <p:cNvPr id="188" name="object 188"/>
          <p:cNvSpPr/>
          <p:nvPr/>
        </p:nvSpPr>
        <p:spPr>
          <a:xfrm>
            <a:off x="1848759" y="6433151"/>
            <a:ext cx="118702" cy="90404"/>
          </a:xfrm>
          <a:custGeom>
            <a:avLst/>
            <a:gdLst/>
            <a:ahLst/>
            <a:cxnLst/>
            <a:rect l="l" t="t" r="r" b="b"/>
            <a:pathLst>
              <a:path w="168821" h="128574">
                <a:moveTo>
                  <a:pt x="10693" y="77660"/>
                </a:moveTo>
                <a:lnTo>
                  <a:pt x="13652" y="80632"/>
                </a:lnTo>
                <a:lnTo>
                  <a:pt x="21362" y="88335"/>
                </a:lnTo>
                <a:lnTo>
                  <a:pt x="30346" y="97315"/>
                </a:lnTo>
                <a:lnTo>
                  <a:pt x="39331" y="106298"/>
                </a:lnTo>
                <a:lnTo>
                  <a:pt x="48310" y="115277"/>
                </a:lnTo>
                <a:lnTo>
                  <a:pt x="51600" y="118554"/>
                </a:lnTo>
                <a:lnTo>
                  <a:pt x="57823" y="127025"/>
                </a:lnTo>
                <a:lnTo>
                  <a:pt x="62814" y="127825"/>
                </a:lnTo>
                <a:lnTo>
                  <a:pt x="67068" y="128574"/>
                </a:lnTo>
                <a:lnTo>
                  <a:pt x="69341" y="124840"/>
                </a:lnTo>
                <a:lnTo>
                  <a:pt x="71196" y="122948"/>
                </a:lnTo>
                <a:lnTo>
                  <a:pt x="77101" y="117043"/>
                </a:lnTo>
                <a:lnTo>
                  <a:pt x="82981" y="111163"/>
                </a:lnTo>
                <a:lnTo>
                  <a:pt x="88899" y="105282"/>
                </a:lnTo>
                <a:lnTo>
                  <a:pt x="90877" y="103300"/>
                </a:lnTo>
                <a:lnTo>
                  <a:pt x="99846" y="94309"/>
                </a:lnTo>
                <a:lnTo>
                  <a:pt x="108811" y="85315"/>
                </a:lnTo>
                <a:lnTo>
                  <a:pt x="117771" y="76319"/>
                </a:lnTo>
                <a:lnTo>
                  <a:pt x="126729" y="67319"/>
                </a:lnTo>
                <a:lnTo>
                  <a:pt x="135685" y="58313"/>
                </a:lnTo>
                <a:lnTo>
                  <a:pt x="144640" y="49301"/>
                </a:lnTo>
                <a:lnTo>
                  <a:pt x="150355" y="43662"/>
                </a:lnTo>
                <a:lnTo>
                  <a:pt x="155968" y="38023"/>
                </a:lnTo>
                <a:lnTo>
                  <a:pt x="161632" y="32359"/>
                </a:lnTo>
                <a:lnTo>
                  <a:pt x="163639" y="30365"/>
                </a:lnTo>
                <a:lnTo>
                  <a:pt x="166814" y="28270"/>
                </a:lnTo>
                <a:lnTo>
                  <a:pt x="167932" y="25539"/>
                </a:lnTo>
                <a:lnTo>
                  <a:pt x="168821" y="23342"/>
                </a:lnTo>
                <a:lnTo>
                  <a:pt x="168084" y="20269"/>
                </a:lnTo>
                <a:lnTo>
                  <a:pt x="166924" y="18755"/>
                </a:lnTo>
                <a:lnTo>
                  <a:pt x="157896" y="9826"/>
                </a:lnTo>
                <a:lnTo>
                  <a:pt x="148869" y="888"/>
                </a:lnTo>
                <a:lnTo>
                  <a:pt x="147827" y="241"/>
                </a:lnTo>
                <a:lnTo>
                  <a:pt x="144818" y="0"/>
                </a:lnTo>
                <a:lnTo>
                  <a:pt x="141185" y="1371"/>
                </a:lnTo>
                <a:lnTo>
                  <a:pt x="135353" y="7203"/>
                </a:lnTo>
                <a:lnTo>
                  <a:pt x="126373" y="16185"/>
                </a:lnTo>
                <a:lnTo>
                  <a:pt x="117393" y="25166"/>
                </a:lnTo>
                <a:lnTo>
                  <a:pt x="108413" y="34147"/>
                </a:lnTo>
                <a:lnTo>
                  <a:pt x="99433" y="43128"/>
                </a:lnTo>
                <a:lnTo>
                  <a:pt x="90454" y="52108"/>
                </a:lnTo>
                <a:lnTo>
                  <a:pt x="81474" y="61088"/>
                </a:lnTo>
                <a:lnTo>
                  <a:pt x="72493" y="70066"/>
                </a:lnTo>
                <a:lnTo>
                  <a:pt x="63512" y="79044"/>
                </a:lnTo>
                <a:lnTo>
                  <a:pt x="62810" y="78346"/>
                </a:lnTo>
                <a:lnTo>
                  <a:pt x="53826" y="69380"/>
                </a:lnTo>
                <a:lnTo>
                  <a:pt x="44854" y="60393"/>
                </a:lnTo>
                <a:lnTo>
                  <a:pt x="35877" y="51396"/>
                </a:lnTo>
                <a:lnTo>
                  <a:pt x="33312" y="48856"/>
                </a:lnTo>
                <a:lnTo>
                  <a:pt x="29629" y="42176"/>
                </a:lnTo>
                <a:lnTo>
                  <a:pt x="23825" y="43395"/>
                </a:lnTo>
                <a:lnTo>
                  <a:pt x="19430" y="44297"/>
                </a:lnTo>
                <a:lnTo>
                  <a:pt x="13715" y="51904"/>
                </a:lnTo>
                <a:lnTo>
                  <a:pt x="10693" y="54927"/>
                </a:lnTo>
                <a:lnTo>
                  <a:pt x="8102" y="57492"/>
                </a:lnTo>
                <a:lnTo>
                  <a:pt x="3860" y="60274"/>
                </a:lnTo>
                <a:lnTo>
                  <a:pt x="2476" y="63817"/>
                </a:lnTo>
                <a:lnTo>
                  <a:pt x="0" y="70027"/>
                </a:lnTo>
                <a:lnTo>
                  <a:pt x="10693" y="77660"/>
                </a:lnTo>
                <a:close/>
              </a:path>
            </a:pathLst>
          </a:custGeom>
          <a:solidFill>
            <a:srgbClr val="3CB6CB"/>
          </a:solidFill>
        </p:spPr>
        <p:txBody>
          <a:bodyPr wrap="square" lIns="0" tIns="0" rIns="0" bIns="0" rtlCol="0">
            <a:noAutofit/>
          </a:bodyPr>
          <a:lstStyle/>
          <a:p>
            <a:endParaRPr sz="1266">
              <a:solidFill>
                <a:prstClr val="black"/>
              </a:solidFill>
            </a:endParaRPr>
          </a:p>
        </p:txBody>
      </p:sp>
      <p:sp>
        <p:nvSpPr>
          <p:cNvPr id="189" name="object 189"/>
          <p:cNvSpPr/>
          <p:nvPr/>
        </p:nvSpPr>
        <p:spPr>
          <a:xfrm>
            <a:off x="2107363" y="6409737"/>
            <a:ext cx="140517" cy="140544"/>
          </a:xfrm>
          <a:custGeom>
            <a:avLst/>
            <a:gdLst/>
            <a:ahLst/>
            <a:cxnLst/>
            <a:rect l="l" t="t" r="r" b="b"/>
            <a:pathLst>
              <a:path w="199847" h="199885">
                <a:moveTo>
                  <a:pt x="156375" y="90932"/>
                </a:moveTo>
                <a:lnTo>
                  <a:pt x="154637" y="108660"/>
                </a:lnTo>
                <a:lnTo>
                  <a:pt x="153368" y="118213"/>
                </a:lnTo>
                <a:lnTo>
                  <a:pt x="153327" y="118491"/>
                </a:lnTo>
                <a:lnTo>
                  <a:pt x="131330" y="118491"/>
                </a:lnTo>
                <a:lnTo>
                  <a:pt x="131330" y="199885"/>
                </a:lnTo>
                <a:lnTo>
                  <a:pt x="166039" y="199885"/>
                </a:lnTo>
                <a:lnTo>
                  <a:pt x="179939" y="196897"/>
                </a:lnTo>
                <a:lnTo>
                  <a:pt x="191062" y="188806"/>
                </a:lnTo>
                <a:lnTo>
                  <a:pt x="198079" y="176922"/>
                </a:lnTo>
                <a:lnTo>
                  <a:pt x="199847" y="166154"/>
                </a:lnTo>
                <a:lnTo>
                  <a:pt x="199847" y="33820"/>
                </a:lnTo>
                <a:lnTo>
                  <a:pt x="196851" y="19929"/>
                </a:lnTo>
                <a:lnTo>
                  <a:pt x="188748" y="8810"/>
                </a:lnTo>
                <a:lnTo>
                  <a:pt x="176864" y="1785"/>
                </a:lnTo>
                <a:lnTo>
                  <a:pt x="166039" y="0"/>
                </a:lnTo>
                <a:lnTo>
                  <a:pt x="33781" y="0"/>
                </a:lnTo>
                <a:lnTo>
                  <a:pt x="19855" y="2998"/>
                </a:lnTo>
                <a:lnTo>
                  <a:pt x="8754" y="11108"/>
                </a:lnTo>
                <a:lnTo>
                  <a:pt x="1767" y="23004"/>
                </a:lnTo>
                <a:lnTo>
                  <a:pt x="0" y="33820"/>
                </a:lnTo>
                <a:lnTo>
                  <a:pt x="0" y="166154"/>
                </a:lnTo>
                <a:lnTo>
                  <a:pt x="2985" y="180050"/>
                </a:lnTo>
                <a:lnTo>
                  <a:pt x="11079" y="191146"/>
                </a:lnTo>
                <a:lnTo>
                  <a:pt x="22988" y="198132"/>
                </a:lnTo>
                <a:lnTo>
                  <a:pt x="33781" y="199885"/>
                </a:lnTo>
                <a:lnTo>
                  <a:pt x="98564" y="199885"/>
                </a:lnTo>
                <a:lnTo>
                  <a:pt x="98564" y="118491"/>
                </a:lnTo>
                <a:lnTo>
                  <a:pt x="77127" y="118491"/>
                </a:lnTo>
                <a:lnTo>
                  <a:pt x="77127" y="91008"/>
                </a:lnTo>
                <a:lnTo>
                  <a:pt x="98564" y="91008"/>
                </a:lnTo>
                <a:lnTo>
                  <a:pt x="98564" y="69062"/>
                </a:lnTo>
                <a:lnTo>
                  <a:pt x="99096" y="61728"/>
                </a:lnTo>
                <a:lnTo>
                  <a:pt x="103554" y="50272"/>
                </a:lnTo>
                <a:lnTo>
                  <a:pt x="116234" y="40617"/>
                </a:lnTo>
                <a:lnTo>
                  <a:pt x="132130" y="38100"/>
                </a:lnTo>
                <a:lnTo>
                  <a:pt x="157657" y="38100"/>
                </a:lnTo>
                <a:lnTo>
                  <a:pt x="157657" y="66090"/>
                </a:lnTo>
                <a:lnTo>
                  <a:pt x="135039" y="66090"/>
                </a:lnTo>
                <a:lnTo>
                  <a:pt x="131432" y="69811"/>
                </a:lnTo>
                <a:lnTo>
                  <a:pt x="131432" y="90932"/>
                </a:lnTo>
                <a:lnTo>
                  <a:pt x="156375" y="90932"/>
                </a:lnTo>
                <a:close/>
              </a:path>
            </a:pathLst>
          </a:custGeom>
          <a:solidFill>
            <a:srgbClr val="49629B"/>
          </a:solidFill>
        </p:spPr>
        <p:txBody>
          <a:bodyPr wrap="square" lIns="0" tIns="0" rIns="0" bIns="0" rtlCol="0">
            <a:noAutofit/>
          </a:bodyPr>
          <a:lstStyle/>
          <a:p>
            <a:endParaRPr sz="1266">
              <a:solidFill>
                <a:prstClr val="black"/>
              </a:solidFill>
            </a:endParaRPr>
          </a:p>
        </p:txBody>
      </p:sp>
      <p:sp>
        <p:nvSpPr>
          <p:cNvPr id="190" name="object 190"/>
          <p:cNvSpPr/>
          <p:nvPr/>
        </p:nvSpPr>
        <p:spPr>
          <a:xfrm>
            <a:off x="2379960" y="6413340"/>
            <a:ext cx="164083" cy="133365"/>
          </a:xfrm>
          <a:custGeom>
            <a:avLst/>
            <a:gdLst/>
            <a:ahLst/>
            <a:cxnLst/>
            <a:rect l="l" t="t" r="r" b="b"/>
            <a:pathLst>
              <a:path w="233362" h="189674">
                <a:moveTo>
                  <a:pt x="221548" y="26762"/>
                </a:moveTo>
                <a:lnTo>
                  <a:pt x="209029" y="29535"/>
                </a:lnTo>
                <a:lnTo>
                  <a:pt x="205854" y="29971"/>
                </a:lnTo>
                <a:lnTo>
                  <a:pt x="215946" y="21913"/>
                </a:lnTo>
                <a:lnTo>
                  <a:pt x="223527" y="11472"/>
                </a:lnTo>
                <a:lnTo>
                  <a:pt x="226923" y="3454"/>
                </a:lnTo>
                <a:lnTo>
                  <a:pt x="215687" y="9193"/>
                </a:lnTo>
                <a:lnTo>
                  <a:pt x="203617" y="13409"/>
                </a:lnTo>
                <a:lnTo>
                  <a:pt x="196557" y="15074"/>
                </a:lnTo>
                <a:lnTo>
                  <a:pt x="186639" y="7015"/>
                </a:lnTo>
                <a:lnTo>
                  <a:pt x="174797" y="1831"/>
                </a:lnTo>
                <a:lnTo>
                  <a:pt x="161582" y="0"/>
                </a:lnTo>
                <a:lnTo>
                  <a:pt x="147342" y="2154"/>
                </a:lnTo>
                <a:lnTo>
                  <a:pt x="134799" y="8181"/>
                </a:lnTo>
                <a:lnTo>
                  <a:pt x="124610" y="17430"/>
                </a:lnTo>
                <a:lnTo>
                  <a:pt x="117432" y="29248"/>
                </a:lnTo>
                <a:lnTo>
                  <a:pt x="113920" y="42981"/>
                </a:lnTo>
                <a:lnTo>
                  <a:pt x="113677" y="47815"/>
                </a:lnTo>
                <a:lnTo>
                  <a:pt x="113677" y="51561"/>
                </a:lnTo>
                <a:lnTo>
                  <a:pt x="114134" y="55244"/>
                </a:lnTo>
                <a:lnTo>
                  <a:pt x="114896" y="58737"/>
                </a:lnTo>
                <a:lnTo>
                  <a:pt x="101383" y="57409"/>
                </a:lnTo>
                <a:lnTo>
                  <a:pt x="88291" y="54789"/>
                </a:lnTo>
                <a:lnTo>
                  <a:pt x="75686" y="50943"/>
                </a:lnTo>
                <a:lnTo>
                  <a:pt x="63632" y="45938"/>
                </a:lnTo>
                <a:lnTo>
                  <a:pt x="52194" y="39840"/>
                </a:lnTo>
                <a:lnTo>
                  <a:pt x="41437" y="32714"/>
                </a:lnTo>
                <a:lnTo>
                  <a:pt x="31424" y="24627"/>
                </a:lnTo>
                <a:lnTo>
                  <a:pt x="22220" y="15644"/>
                </a:lnTo>
                <a:lnTo>
                  <a:pt x="16205" y="8750"/>
                </a:lnTo>
                <a:lnTo>
                  <a:pt x="12077" y="15811"/>
                </a:lnTo>
                <a:lnTo>
                  <a:pt x="9728" y="24028"/>
                </a:lnTo>
                <a:lnTo>
                  <a:pt x="9728" y="32804"/>
                </a:lnTo>
                <a:lnTo>
                  <a:pt x="11646" y="46247"/>
                </a:lnTo>
                <a:lnTo>
                  <a:pt x="17036" y="58238"/>
                </a:lnTo>
                <a:lnTo>
                  <a:pt x="25347" y="68191"/>
                </a:lnTo>
                <a:lnTo>
                  <a:pt x="31051" y="72643"/>
                </a:lnTo>
                <a:lnTo>
                  <a:pt x="23164" y="72428"/>
                </a:lnTo>
                <a:lnTo>
                  <a:pt x="15811" y="70230"/>
                </a:lnTo>
                <a:lnTo>
                  <a:pt x="9321" y="66687"/>
                </a:lnTo>
                <a:lnTo>
                  <a:pt x="9321" y="67246"/>
                </a:lnTo>
                <a:lnTo>
                  <a:pt x="11389" y="81202"/>
                </a:lnTo>
                <a:lnTo>
                  <a:pt x="17183" y="93546"/>
                </a:lnTo>
                <a:lnTo>
                  <a:pt x="26093" y="103664"/>
                </a:lnTo>
                <a:lnTo>
                  <a:pt x="37505" y="110938"/>
                </a:lnTo>
                <a:lnTo>
                  <a:pt x="47777" y="114249"/>
                </a:lnTo>
                <a:lnTo>
                  <a:pt x="43700" y="115379"/>
                </a:lnTo>
                <a:lnTo>
                  <a:pt x="39509" y="115925"/>
                </a:lnTo>
                <a:lnTo>
                  <a:pt x="32042" y="115925"/>
                </a:lnTo>
                <a:lnTo>
                  <a:pt x="29095" y="115633"/>
                </a:lnTo>
                <a:lnTo>
                  <a:pt x="26174" y="115049"/>
                </a:lnTo>
                <a:lnTo>
                  <a:pt x="32029" y="127146"/>
                </a:lnTo>
                <a:lnTo>
                  <a:pt x="40922" y="137051"/>
                </a:lnTo>
                <a:lnTo>
                  <a:pt x="52253" y="144165"/>
                </a:lnTo>
                <a:lnTo>
                  <a:pt x="65420" y="147892"/>
                </a:lnTo>
                <a:lnTo>
                  <a:pt x="70866" y="148297"/>
                </a:lnTo>
                <a:lnTo>
                  <a:pt x="60429" y="155418"/>
                </a:lnTo>
                <a:lnTo>
                  <a:pt x="49085" y="161159"/>
                </a:lnTo>
                <a:lnTo>
                  <a:pt x="36949" y="165394"/>
                </a:lnTo>
                <a:lnTo>
                  <a:pt x="24139" y="167994"/>
                </a:lnTo>
                <a:lnTo>
                  <a:pt x="11391" y="168833"/>
                </a:lnTo>
                <a:lnTo>
                  <a:pt x="7518" y="168833"/>
                </a:lnTo>
                <a:lnTo>
                  <a:pt x="3746" y="168592"/>
                </a:lnTo>
                <a:lnTo>
                  <a:pt x="0" y="168135"/>
                </a:lnTo>
                <a:lnTo>
                  <a:pt x="10874" y="174437"/>
                </a:lnTo>
                <a:lnTo>
                  <a:pt x="22348" y="179737"/>
                </a:lnTo>
                <a:lnTo>
                  <a:pt x="34365" y="183972"/>
                </a:lnTo>
                <a:lnTo>
                  <a:pt x="46866" y="187080"/>
                </a:lnTo>
                <a:lnTo>
                  <a:pt x="59792" y="189001"/>
                </a:lnTo>
                <a:lnTo>
                  <a:pt x="73087" y="189674"/>
                </a:lnTo>
                <a:lnTo>
                  <a:pt x="73367" y="189674"/>
                </a:lnTo>
                <a:lnTo>
                  <a:pt x="90262" y="188747"/>
                </a:lnTo>
                <a:lnTo>
                  <a:pt x="106102" y="186060"/>
                </a:lnTo>
                <a:lnTo>
                  <a:pt x="120874" y="181755"/>
                </a:lnTo>
                <a:lnTo>
                  <a:pt x="134562" y="175975"/>
                </a:lnTo>
                <a:lnTo>
                  <a:pt x="147154" y="168861"/>
                </a:lnTo>
                <a:lnTo>
                  <a:pt x="158634" y="160554"/>
                </a:lnTo>
                <a:lnTo>
                  <a:pt x="168988" y="151198"/>
                </a:lnTo>
                <a:lnTo>
                  <a:pt x="178203" y="140934"/>
                </a:lnTo>
                <a:lnTo>
                  <a:pt x="186265" y="129904"/>
                </a:lnTo>
                <a:lnTo>
                  <a:pt x="193158" y="118251"/>
                </a:lnTo>
                <a:lnTo>
                  <a:pt x="198869" y="106115"/>
                </a:lnTo>
                <a:lnTo>
                  <a:pt x="203383" y="93638"/>
                </a:lnTo>
                <a:lnTo>
                  <a:pt x="206687" y="80964"/>
                </a:lnTo>
                <a:lnTo>
                  <a:pt x="208767" y="68234"/>
                </a:lnTo>
                <a:lnTo>
                  <a:pt x="209607" y="55589"/>
                </a:lnTo>
                <a:lnTo>
                  <a:pt x="209626" y="51358"/>
                </a:lnTo>
                <a:lnTo>
                  <a:pt x="209499" y="47155"/>
                </a:lnTo>
                <a:lnTo>
                  <a:pt x="219330" y="39062"/>
                </a:lnTo>
                <a:lnTo>
                  <a:pt x="228014" y="29693"/>
                </a:lnTo>
                <a:lnTo>
                  <a:pt x="233362" y="22440"/>
                </a:lnTo>
                <a:lnTo>
                  <a:pt x="221548" y="26762"/>
                </a:lnTo>
                <a:close/>
              </a:path>
            </a:pathLst>
          </a:custGeom>
          <a:solidFill>
            <a:srgbClr val="3AABE1"/>
          </a:solidFill>
        </p:spPr>
        <p:txBody>
          <a:bodyPr wrap="square" lIns="0" tIns="0" rIns="0" bIns="0" rtlCol="0">
            <a:noAutofit/>
          </a:bodyPr>
          <a:lstStyle/>
          <a:p>
            <a:endParaRPr sz="1266">
              <a:solidFill>
                <a:prstClr val="black"/>
              </a:solidFill>
            </a:endParaRPr>
          </a:p>
        </p:txBody>
      </p:sp>
      <p:sp>
        <p:nvSpPr>
          <p:cNvPr id="35" name="object 35"/>
          <p:cNvSpPr/>
          <p:nvPr/>
        </p:nvSpPr>
        <p:spPr>
          <a:xfrm>
            <a:off x="9311053" y="6248727"/>
            <a:ext cx="0" cy="0"/>
          </a:xfrm>
          <a:custGeom>
            <a:avLst/>
            <a:gdLst/>
            <a:ahLst/>
            <a:cxnLst/>
            <a:rect l="l" t="t" r="r" b="b"/>
            <a:pathLst>
              <a:path>
                <a:moveTo>
                  <a:pt x="0" y="0"/>
                </a:moveTo>
                <a:lnTo>
                  <a:pt x="0" y="0"/>
                </a:lnTo>
              </a:path>
            </a:pathLst>
          </a:custGeom>
          <a:ln w="1270">
            <a:solidFill>
              <a:srgbClr val="282828"/>
            </a:solidFill>
          </a:ln>
        </p:spPr>
        <p:txBody>
          <a:bodyPr wrap="square" lIns="0" tIns="0" rIns="0" bIns="0" rtlCol="0">
            <a:noAutofit/>
          </a:bodyPr>
          <a:lstStyle/>
          <a:p>
            <a:endParaRPr sz="1266">
              <a:solidFill>
                <a:prstClr val="black"/>
              </a:solidFill>
            </a:endParaRPr>
          </a:p>
        </p:txBody>
      </p:sp>
      <p:sp>
        <p:nvSpPr>
          <p:cNvPr id="34" name="object 34"/>
          <p:cNvSpPr/>
          <p:nvPr/>
        </p:nvSpPr>
        <p:spPr>
          <a:xfrm>
            <a:off x="8408807" y="6248727"/>
            <a:ext cx="0" cy="0"/>
          </a:xfrm>
          <a:custGeom>
            <a:avLst/>
            <a:gdLst/>
            <a:ahLst/>
            <a:cxnLst/>
            <a:rect l="l" t="t" r="r" b="b"/>
            <a:pathLst>
              <a:path>
                <a:moveTo>
                  <a:pt x="0" y="0"/>
                </a:moveTo>
                <a:lnTo>
                  <a:pt x="0" y="0"/>
                </a:lnTo>
              </a:path>
            </a:pathLst>
          </a:custGeom>
          <a:ln w="1270">
            <a:solidFill>
              <a:srgbClr val="282828"/>
            </a:solidFill>
          </a:ln>
        </p:spPr>
        <p:txBody>
          <a:bodyPr wrap="square" lIns="0" tIns="0" rIns="0" bIns="0" rtlCol="0">
            <a:noAutofit/>
          </a:bodyPr>
          <a:lstStyle/>
          <a:p>
            <a:endParaRPr sz="1266">
              <a:solidFill>
                <a:prstClr val="black"/>
              </a:solidFill>
            </a:endParaRPr>
          </a:p>
        </p:txBody>
      </p:sp>
      <p:sp>
        <p:nvSpPr>
          <p:cNvPr id="33" name="object 33"/>
          <p:cNvSpPr/>
          <p:nvPr/>
        </p:nvSpPr>
        <p:spPr>
          <a:xfrm>
            <a:off x="10266182" y="6248727"/>
            <a:ext cx="0" cy="0"/>
          </a:xfrm>
          <a:custGeom>
            <a:avLst/>
            <a:gdLst/>
            <a:ahLst/>
            <a:cxnLst/>
            <a:rect l="l" t="t" r="r" b="b"/>
            <a:pathLst>
              <a:path>
                <a:moveTo>
                  <a:pt x="0" y="0"/>
                </a:moveTo>
                <a:lnTo>
                  <a:pt x="0" y="0"/>
                </a:lnTo>
              </a:path>
            </a:pathLst>
          </a:custGeom>
          <a:ln w="1270">
            <a:solidFill>
              <a:srgbClr val="282828"/>
            </a:solidFill>
          </a:ln>
        </p:spPr>
        <p:txBody>
          <a:bodyPr wrap="square" lIns="0" tIns="0" rIns="0" bIns="0" rtlCol="0">
            <a:noAutofit/>
          </a:bodyPr>
          <a:lstStyle/>
          <a:p>
            <a:endParaRPr sz="1266">
              <a:solidFill>
                <a:prstClr val="black"/>
              </a:solidFill>
            </a:endParaRPr>
          </a:p>
        </p:txBody>
      </p:sp>
      <p:sp>
        <p:nvSpPr>
          <p:cNvPr id="32" name="object 32"/>
          <p:cNvSpPr txBox="1"/>
          <p:nvPr/>
        </p:nvSpPr>
        <p:spPr>
          <a:xfrm>
            <a:off x="9543538" y="6163200"/>
            <a:ext cx="61320" cy="90877"/>
          </a:xfrm>
          <a:prstGeom prst="rect">
            <a:avLst/>
          </a:prstGeom>
        </p:spPr>
        <p:txBody>
          <a:bodyPr wrap="square" lIns="0" tIns="0" rIns="0" bIns="0" rtlCol="0">
            <a:noAutofit/>
          </a:bodyPr>
          <a:lstStyle/>
          <a:p>
            <a:pPr marL="17859">
              <a:lnSpc>
                <a:spcPts val="703"/>
              </a:lnSpc>
            </a:pPr>
            <a:endParaRPr sz="703">
              <a:solidFill>
                <a:prstClr val="black"/>
              </a:solidFill>
            </a:endParaRPr>
          </a:p>
        </p:txBody>
      </p:sp>
      <p:sp>
        <p:nvSpPr>
          <p:cNvPr id="31" name="object 31"/>
          <p:cNvSpPr txBox="1"/>
          <p:nvPr/>
        </p:nvSpPr>
        <p:spPr>
          <a:xfrm>
            <a:off x="9604858" y="6163200"/>
            <a:ext cx="153394" cy="90877"/>
          </a:xfrm>
          <a:prstGeom prst="rect">
            <a:avLst/>
          </a:prstGeom>
        </p:spPr>
        <p:txBody>
          <a:bodyPr wrap="square" lIns="0" tIns="0" rIns="0" bIns="0" rtlCol="0">
            <a:noAutofit/>
          </a:bodyPr>
          <a:lstStyle/>
          <a:p>
            <a:pPr marL="17859">
              <a:lnSpc>
                <a:spcPts val="703"/>
              </a:lnSpc>
            </a:pPr>
            <a:endParaRPr sz="703">
              <a:solidFill>
                <a:prstClr val="black"/>
              </a:solidFill>
            </a:endParaRPr>
          </a:p>
        </p:txBody>
      </p:sp>
      <p:sp>
        <p:nvSpPr>
          <p:cNvPr id="30" name="object 30"/>
          <p:cNvSpPr txBox="1"/>
          <p:nvPr/>
        </p:nvSpPr>
        <p:spPr>
          <a:xfrm>
            <a:off x="9758253" y="6163200"/>
            <a:ext cx="61311" cy="90877"/>
          </a:xfrm>
          <a:prstGeom prst="rect">
            <a:avLst/>
          </a:prstGeom>
        </p:spPr>
        <p:txBody>
          <a:bodyPr wrap="square" lIns="0" tIns="0" rIns="0" bIns="0" rtlCol="0">
            <a:noAutofit/>
          </a:bodyPr>
          <a:lstStyle/>
          <a:p>
            <a:pPr marL="17859">
              <a:lnSpc>
                <a:spcPts val="703"/>
              </a:lnSpc>
            </a:pPr>
            <a:endParaRPr sz="703">
              <a:solidFill>
                <a:prstClr val="black"/>
              </a:solidFill>
            </a:endParaRPr>
          </a:p>
        </p:txBody>
      </p:sp>
      <p:sp>
        <p:nvSpPr>
          <p:cNvPr id="29" name="object 29"/>
          <p:cNvSpPr txBox="1"/>
          <p:nvPr/>
        </p:nvSpPr>
        <p:spPr>
          <a:xfrm>
            <a:off x="9819563" y="6163200"/>
            <a:ext cx="153090" cy="90877"/>
          </a:xfrm>
          <a:prstGeom prst="rect">
            <a:avLst/>
          </a:prstGeom>
        </p:spPr>
        <p:txBody>
          <a:bodyPr wrap="square" lIns="0" tIns="0" rIns="0" bIns="0" rtlCol="0">
            <a:noAutofit/>
          </a:bodyPr>
          <a:lstStyle/>
          <a:p>
            <a:pPr marL="17859">
              <a:lnSpc>
                <a:spcPts val="703"/>
              </a:lnSpc>
            </a:pPr>
            <a:endParaRPr sz="703">
              <a:solidFill>
                <a:prstClr val="black"/>
              </a:solidFill>
            </a:endParaRPr>
          </a:p>
        </p:txBody>
      </p:sp>
      <p:sp>
        <p:nvSpPr>
          <p:cNvPr id="28" name="object 28"/>
          <p:cNvSpPr txBox="1"/>
          <p:nvPr/>
        </p:nvSpPr>
        <p:spPr>
          <a:xfrm>
            <a:off x="9972653" y="6163200"/>
            <a:ext cx="61320" cy="90877"/>
          </a:xfrm>
          <a:prstGeom prst="rect">
            <a:avLst/>
          </a:prstGeom>
        </p:spPr>
        <p:txBody>
          <a:bodyPr wrap="square" lIns="0" tIns="0" rIns="0" bIns="0" rtlCol="0">
            <a:noAutofit/>
          </a:bodyPr>
          <a:lstStyle/>
          <a:p>
            <a:pPr marL="17859">
              <a:lnSpc>
                <a:spcPts val="703"/>
              </a:lnSpc>
            </a:pPr>
            <a:endParaRPr sz="703">
              <a:solidFill>
                <a:prstClr val="black"/>
              </a:solidFill>
            </a:endParaRPr>
          </a:p>
        </p:txBody>
      </p:sp>
      <p:sp>
        <p:nvSpPr>
          <p:cNvPr id="27" name="object 27"/>
          <p:cNvSpPr txBox="1"/>
          <p:nvPr/>
        </p:nvSpPr>
        <p:spPr>
          <a:xfrm>
            <a:off x="7399190" y="6167083"/>
            <a:ext cx="79744" cy="77292"/>
          </a:xfrm>
          <a:prstGeom prst="rect">
            <a:avLst/>
          </a:prstGeom>
        </p:spPr>
        <p:txBody>
          <a:bodyPr wrap="square" lIns="0" tIns="0" rIns="0" bIns="0" rtlCol="0">
            <a:noAutofit/>
          </a:bodyPr>
          <a:lstStyle/>
          <a:p>
            <a:pPr marL="17859">
              <a:lnSpc>
                <a:spcPts val="598"/>
              </a:lnSpc>
              <a:spcBef>
                <a:spcPts val="11"/>
              </a:spcBef>
            </a:pPr>
            <a:endParaRPr sz="598">
              <a:solidFill>
                <a:prstClr val="black"/>
              </a:solidFill>
            </a:endParaRPr>
          </a:p>
        </p:txBody>
      </p:sp>
      <p:sp>
        <p:nvSpPr>
          <p:cNvPr id="26" name="object 26"/>
          <p:cNvSpPr txBox="1"/>
          <p:nvPr/>
        </p:nvSpPr>
        <p:spPr>
          <a:xfrm>
            <a:off x="7478934" y="6167083"/>
            <a:ext cx="206747" cy="77292"/>
          </a:xfrm>
          <a:prstGeom prst="rect">
            <a:avLst/>
          </a:prstGeom>
        </p:spPr>
        <p:txBody>
          <a:bodyPr wrap="square" lIns="0" tIns="0" rIns="0" bIns="0" rtlCol="0">
            <a:noAutofit/>
          </a:bodyPr>
          <a:lstStyle/>
          <a:p>
            <a:pPr marL="17859">
              <a:lnSpc>
                <a:spcPts val="598"/>
              </a:lnSpc>
              <a:spcBef>
                <a:spcPts val="11"/>
              </a:spcBef>
            </a:pPr>
            <a:endParaRPr sz="598">
              <a:solidFill>
                <a:prstClr val="black"/>
              </a:solidFill>
            </a:endParaRPr>
          </a:p>
        </p:txBody>
      </p:sp>
      <p:sp>
        <p:nvSpPr>
          <p:cNvPr id="25" name="object 25"/>
          <p:cNvSpPr txBox="1"/>
          <p:nvPr/>
        </p:nvSpPr>
        <p:spPr>
          <a:xfrm>
            <a:off x="7685680" y="6167083"/>
            <a:ext cx="61320" cy="77292"/>
          </a:xfrm>
          <a:prstGeom prst="rect">
            <a:avLst/>
          </a:prstGeom>
        </p:spPr>
        <p:txBody>
          <a:bodyPr wrap="square" lIns="0" tIns="0" rIns="0" bIns="0" rtlCol="0">
            <a:noAutofit/>
          </a:bodyPr>
          <a:lstStyle/>
          <a:p>
            <a:pPr marL="17859">
              <a:lnSpc>
                <a:spcPts val="598"/>
              </a:lnSpc>
              <a:spcBef>
                <a:spcPts val="11"/>
              </a:spcBef>
            </a:pPr>
            <a:endParaRPr sz="598">
              <a:solidFill>
                <a:prstClr val="black"/>
              </a:solidFill>
            </a:endParaRPr>
          </a:p>
        </p:txBody>
      </p:sp>
      <p:sp>
        <p:nvSpPr>
          <p:cNvPr id="24" name="object 24"/>
          <p:cNvSpPr txBox="1"/>
          <p:nvPr/>
        </p:nvSpPr>
        <p:spPr>
          <a:xfrm>
            <a:off x="7747002" y="6167083"/>
            <a:ext cx="153411" cy="77292"/>
          </a:xfrm>
          <a:prstGeom prst="rect">
            <a:avLst/>
          </a:prstGeom>
        </p:spPr>
        <p:txBody>
          <a:bodyPr wrap="square" lIns="0" tIns="0" rIns="0" bIns="0" rtlCol="0">
            <a:noAutofit/>
          </a:bodyPr>
          <a:lstStyle/>
          <a:p>
            <a:pPr marL="17859">
              <a:lnSpc>
                <a:spcPts val="598"/>
              </a:lnSpc>
              <a:spcBef>
                <a:spcPts val="11"/>
              </a:spcBef>
            </a:pPr>
            <a:endParaRPr sz="598">
              <a:solidFill>
                <a:prstClr val="black"/>
              </a:solidFill>
            </a:endParaRPr>
          </a:p>
        </p:txBody>
      </p:sp>
      <p:sp>
        <p:nvSpPr>
          <p:cNvPr id="23" name="object 23"/>
          <p:cNvSpPr txBox="1"/>
          <p:nvPr/>
        </p:nvSpPr>
        <p:spPr>
          <a:xfrm>
            <a:off x="7900413" y="6167083"/>
            <a:ext cx="61302" cy="77292"/>
          </a:xfrm>
          <a:prstGeom prst="rect">
            <a:avLst/>
          </a:prstGeom>
        </p:spPr>
        <p:txBody>
          <a:bodyPr wrap="square" lIns="0" tIns="0" rIns="0" bIns="0" rtlCol="0">
            <a:noAutofit/>
          </a:bodyPr>
          <a:lstStyle/>
          <a:p>
            <a:pPr marL="17859">
              <a:lnSpc>
                <a:spcPts val="598"/>
              </a:lnSpc>
              <a:spcBef>
                <a:spcPts val="11"/>
              </a:spcBef>
            </a:pPr>
            <a:endParaRPr sz="598">
              <a:solidFill>
                <a:prstClr val="black"/>
              </a:solidFill>
            </a:endParaRPr>
          </a:p>
        </p:txBody>
      </p:sp>
      <p:sp>
        <p:nvSpPr>
          <p:cNvPr id="22" name="object 22"/>
          <p:cNvSpPr txBox="1"/>
          <p:nvPr/>
        </p:nvSpPr>
        <p:spPr>
          <a:xfrm>
            <a:off x="7961716" y="6167083"/>
            <a:ext cx="153063" cy="77292"/>
          </a:xfrm>
          <a:prstGeom prst="rect">
            <a:avLst/>
          </a:prstGeom>
        </p:spPr>
        <p:txBody>
          <a:bodyPr wrap="square" lIns="0" tIns="0" rIns="0" bIns="0" rtlCol="0">
            <a:noAutofit/>
          </a:bodyPr>
          <a:lstStyle/>
          <a:p>
            <a:pPr marL="17859">
              <a:lnSpc>
                <a:spcPts val="598"/>
              </a:lnSpc>
              <a:spcBef>
                <a:spcPts val="11"/>
              </a:spcBef>
            </a:pPr>
            <a:endParaRPr sz="598">
              <a:solidFill>
                <a:prstClr val="black"/>
              </a:solidFill>
            </a:endParaRPr>
          </a:p>
        </p:txBody>
      </p:sp>
      <p:sp>
        <p:nvSpPr>
          <p:cNvPr id="21" name="object 21"/>
          <p:cNvSpPr txBox="1"/>
          <p:nvPr/>
        </p:nvSpPr>
        <p:spPr>
          <a:xfrm>
            <a:off x="8114780" y="6167083"/>
            <a:ext cx="61329" cy="77292"/>
          </a:xfrm>
          <a:prstGeom prst="rect">
            <a:avLst/>
          </a:prstGeom>
        </p:spPr>
        <p:txBody>
          <a:bodyPr wrap="square" lIns="0" tIns="0" rIns="0" bIns="0" rtlCol="0">
            <a:noAutofit/>
          </a:bodyPr>
          <a:lstStyle/>
          <a:p>
            <a:pPr marL="17859">
              <a:lnSpc>
                <a:spcPts val="598"/>
              </a:lnSpc>
              <a:spcBef>
                <a:spcPts val="11"/>
              </a:spcBef>
            </a:pPr>
            <a:endParaRPr sz="598">
              <a:solidFill>
                <a:prstClr val="black"/>
              </a:solidFill>
            </a:endParaRPr>
          </a:p>
        </p:txBody>
      </p:sp>
      <p:sp>
        <p:nvSpPr>
          <p:cNvPr id="20" name="object 20"/>
          <p:cNvSpPr txBox="1"/>
          <p:nvPr/>
        </p:nvSpPr>
        <p:spPr>
          <a:xfrm>
            <a:off x="8176109" y="6167083"/>
            <a:ext cx="219509" cy="77292"/>
          </a:xfrm>
          <a:prstGeom prst="rect">
            <a:avLst/>
          </a:prstGeom>
        </p:spPr>
        <p:txBody>
          <a:bodyPr wrap="square" lIns="0" tIns="0" rIns="0" bIns="0" rtlCol="0">
            <a:noAutofit/>
          </a:bodyPr>
          <a:lstStyle/>
          <a:p>
            <a:pPr marL="17859">
              <a:lnSpc>
                <a:spcPts val="598"/>
              </a:lnSpc>
              <a:spcBef>
                <a:spcPts val="11"/>
              </a:spcBef>
            </a:pPr>
            <a:endParaRPr sz="598">
              <a:solidFill>
                <a:prstClr val="black"/>
              </a:solidFill>
            </a:endParaRPr>
          </a:p>
        </p:txBody>
      </p:sp>
      <p:sp>
        <p:nvSpPr>
          <p:cNvPr id="19" name="object 19"/>
          <p:cNvSpPr txBox="1"/>
          <p:nvPr/>
        </p:nvSpPr>
        <p:spPr>
          <a:xfrm>
            <a:off x="8395618" y="6167083"/>
            <a:ext cx="219331" cy="77292"/>
          </a:xfrm>
          <a:prstGeom prst="rect">
            <a:avLst/>
          </a:prstGeom>
        </p:spPr>
        <p:txBody>
          <a:bodyPr wrap="square" lIns="0" tIns="0" rIns="0" bIns="0" rtlCol="0">
            <a:noAutofit/>
          </a:bodyPr>
          <a:lstStyle/>
          <a:p>
            <a:pPr marL="17859">
              <a:lnSpc>
                <a:spcPts val="598"/>
              </a:lnSpc>
              <a:spcBef>
                <a:spcPts val="11"/>
              </a:spcBef>
            </a:pPr>
            <a:endParaRPr sz="598">
              <a:solidFill>
                <a:prstClr val="black"/>
              </a:solidFill>
            </a:endParaRPr>
          </a:p>
        </p:txBody>
      </p:sp>
      <p:sp>
        <p:nvSpPr>
          <p:cNvPr id="18" name="object 18"/>
          <p:cNvSpPr txBox="1"/>
          <p:nvPr/>
        </p:nvSpPr>
        <p:spPr>
          <a:xfrm>
            <a:off x="8614949" y="6167083"/>
            <a:ext cx="61347" cy="77292"/>
          </a:xfrm>
          <a:prstGeom prst="rect">
            <a:avLst/>
          </a:prstGeom>
        </p:spPr>
        <p:txBody>
          <a:bodyPr wrap="square" lIns="0" tIns="0" rIns="0" bIns="0" rtlCol="0">
            <a:noAutofit/>
          </a:bodyPr>
          <a:lstStyle/>
          <a:p>
            <a:pPr marL="17859">
              <a:lnSpc>
                <a:spcPts val="598"/>
              </a:lnSpc>
              <a:spcBef>
                <a:spcPts val="11"/>
              </a:spcBef>
            </a:pPr>
            <a:endParaRPr sz="598">
              <a:solidFill>
                <a:prstClr val="black"/>
              </a:solidFill>
            </a:endParaRPr>
          </a:p>
        </p:txBody>
      </p:sp>
      <p:sp>
        <p:nvSpPr>
          <p:cNvPr id="17" name="object 17"/>
          <p:cNvSpPr txBox="1"/>
          <p:nvPr/>
        </p:nvSpPr>
        <p:spPr>
          <a:xfrm>
            <a:off x="8676295" y="6167083"/>
            <a:ext cx="153394" cy="77292"/>
          </a:xfrm>
          <a:prstGeom prst="rect">
            <a:avLst/>
          </a:prstGeom>
        </p:spPr>
        <p:txBody>
          <a:bodyPr wrap="square" lIns="0" tIns="0" rIns="0" bIns="0" rtlCol="0">
            <a:noAutofit/>
          </a:bodyPr>
          <a:lstStyle/>
          <a:p>
            <a:pPr marL="17859">
              <a:lnSpc>
                <a:spcPts val="598"/>
              </a:lnSpc>
              <a:spcBef>
                <a:spcPts val="11"/>
              </a:spcBef>
            </a:pPr>
            <a:endParaRPr sz="598">
              <a:solidFill>
                <a:prstClr val="black"/>
              </a:solidFill>
            </a:endParaRPr>
          </a:p>
        </p:txBody>
      </p:sp>
      <p:sp>
        <p:nvSpPr>
          <p:cNvPr id="16" name="object 16"/>
          <p:cNvSpPr txBox="1"/>
          <p:nvPr/>
        </p:nvSpPr>
        <p:spPr>
          <a:xfrm>
            <a:off x="8829690" y="6167083"/>
            <a:ext cx="61302" cy="77292"/>
          </a:xfrm>
          <a:prstGeom prst="rect">
            <a:avLst/>
          </a:prstGeom>
        </p:spPr>
        <p:txBody>
          <a:bodyPr wrap="square" lIns="0" tIns="0" rIns="0" bIns="0" rtlCol="0">
            <a:noAutofit/>
          </a:bodyPr>
          <a:lstStyle/>
          <a:p>
            <a:pPr marL="17859">
              <a:lnSpc>
                <a:spcPts val="598"/>
              </a:lnSpc>
              <a:spcBef>
                <a:spcPts val="11"/>
              </a:spcBef>
            </a:pPr>
            <a:endParaRPr sz="598">
              <a:solidFill>
                <a:prstClr val="black"/>
              </a:solidFill>
            </a:endParaRPr>
          </a:p>
        </p:txBody>
      </p:sp>
      <p:sp>
        <p:nvSpPr>
          <p:cNvPr id="15" name="object 15"/>
          <p:cNvSpPr txBox="1"/>
          <p:nvPr/>
        </p:nvSpPr>
        <p:spPr>
          <a:xfrm>
            <a:off x="8890992" y="6167083"/>
            <a:ext cx="153082" cy="77292"/>
          </a:xfrm>
          <a:prstGeom prst="rect">
            <a:avLst/>
          </a:prstGeom>
        </p:spPr>
        <p:txBody>
          <a:bodyPr wrap="square" lIns="0" tIns="0" rIns="0" bIns="0" rtlCol="0">
            <a:noAutofit/>
          </a:bodyPr>
          <a:lstStyle/>
          <a:p>
            <a:pPr marL="17859">
              <a:lnSpc>
                <a:spcPts val="598"/>
              </a:lnSpc>
              <a:spcBef>
                <a:spcPts val="11"/>
              </a:spcBef>
            </a:pPr>
            <a:endParaRPr sz="598">
              <a:solidFill>
                <a:prstClr val="black"/>
              </a:solidFill>
            </a:endParaRPr>
          </a:p>
        </p:txBody>
      </p:sp>
      <p:sp>
        <p:nvSpPr>
          <p:cNvPr id="14" name="object 14"/>
          <p:cNvSpPr txBox="1"/>
          <p:nvPr/>
        </p:nvSpPr>
        <p:spPr>
          <a:xfrm>
            <a:off x="9044074" y="6167083"/>
            <a:ext cx="61338" cy="77292"/>
          </a:xfrm>
          <a:prstGeom prst="rect">
            <a:avLst/>
          </a:prstGeom>
        </p:spPr>
        <p:txBody>
          <a:bodyPr wrap="square" lIns="0" tIns="0" rIns="0" bIns="0" rtlCol="0">
            <a:noAutofit/>
          </a:bodyPr>
          <a:lstStyle/>
          <a:p>
            <a:pPr marL="17859">
              <a:lnSpc>
                <a:spcPts val="598"/>
              </a:lnSpc>
              <a:spcBef>
                <a:spcPts val="11"/>
              </a:spcBef>
            </a:pPr>
            <a:endParaRPr sz="598">
              <a:solidFill>
                <a:prstClr val="black"/>
              </a:solidFill>
            </a:endParaRPr>
          </a:p>
        </p:txBody>
      </p:sp>
      <p:sp>
        <p:nvSpPr>
          <p:cNvPr id="13" name="object 13"/>
          <p:cNvSpPr txBox="1"/>
          <p:nvPr/>
        </p:nvSpPr>
        <p:spPr>
          <a:xfrm>
            <a:off x="9105412" y="6167083"/>
            <a:ext cx="206910" cy="77292"/>
          </a:xfrm>
          <a:prstGeom prst="rect">
            <a:avLst/>
          </a:prstGeom>
        </p:spPr>
        <p:txBody>
          <a:bodyPr wrap="square" lIns="0" tIns="0" rIns="0" bIns="0" rtlCol="0">
            <a:noAutofit/>
          </a:bodyPr>
          <a:lstStyle/>
          <a:p>
            <a:pPr marL="17859">
              <a:lnSpc>
                <a:spcPts val="598"/>
              </a:lnSpc>
              <a:spcBef>
                <a:spcPts val="11"/>
              </a:spcBef>
            </a:pPr>
            <a:endParaRPr sz="598">
              <a:solidFill>
                <a:prstClr val="black"/>
              </a:solidFill>
            </a:endParaRPr>
          </a:p>
        </p:txBody>
      </p:sp>
      <p:sp>
        <p:nvSpPr>
          <p:cNvPr id="12" name="object 12"/>
          <p:cNvSpPr txBox="1"/>
          <p:nvPr/>
        </p:nvSpPr>
        <p:spPr>
          <a:xfrm>
            <a:off x="6756458" y="6162136"/>
            <a:ext cx="61329" cy="91940"/>
          </a:xfrm>
          <a:prstGeom prst="rect">
            <a:avLst/>
          </a:prstGeom>
        </p:spPr>
        <p:txBody>
          <a:bodyPr wrap="square" lIns="0" tIns="0" rIns="0" bIns="0" rtlCol="0">
            <a:noAutofit/>
          </a:bodyPr>
          <a:lstStyle/>
          <a:p>
            <a:pPr marL="17859">
              <a:lnSpc>
                <a:spcPts val="703"/>
              </a:lnSpc>
            </a:pPr>
            <a:endParaRPr sz="703">
              <a:solidFill>
                <a:prstClr val="black"/>
              </a:solidFill>
            </a:endParaRPr>
          </a:p>
        </p:txBody>
      </p:sp>
      <p:sp>
        <p:nvSpPr>
          <p:cNvPr id="11" name="object 11"/>
          <p:cNvSpPr txBox="1"/>
          <p:nvPr/>
        </p:nvSpPr>
        <p:spPr>
          <a:xfrm>
            <a:off x="6817787" y="6162136"/>
            <a:ext cx="153072" cy="91940"/>
          </a:xfrm>
          <a:prstGeom prst="rect">
            <a:avLst/>
          </a:prstGeom>
        </p:spPr>
        <p:txBody>
          <a:bodyPr wrap="square" lIns="0" tIns="0" rIns="0" bIns="0" rtlCol="0">
            <a:noAutofit/>
          </a:bodyPr>
          <a:lstStyle/>
          <a:p>
            <a:pPr marL="17859">
              <a:lnSpc>
                <a:spcPts val="703"/>
              </a:lnSpc>
            </a:pPr>
            <a:endParaRPr sz="703">
              <a:solidFill>
                <a:prstClr val="black"/>
              </a:solidFill>
            </a:endParaRPr>
          </a:p>
        </p:txBody>
      </p:sp>
      <p:sp>
        <p:nvSpPr>
          <p:cNvPr id="10" name="object 10"/>
          <p:cNvSpPr txBox="1"/>
          <p:nvPr/>
        </p:nvSpPr>
        <p:spPr>
          <a:xfrm>
            <a:off x="6970860" y="6162136"/>
            <a:ext cx="61311" cy="91940"/>
          </a:xfrm>
          <a:prstGeom prst="rect">
            <a:avLst/>
          </a:prstGeom>
        </p:spPr>
        <p:txBody>
          <a:bodyPr wrap="square" lIns="0" tIns="0" rIns="0" bIns="0" rtlCol="0">
            <a:noAutofit/>
          </a:bodyPr>
          <a:lstStyle/>
          <a:p>
            <a:pPr marL="17859">
              <a:lnSpc>
                <a:spcPts val="703"/>
              </a:lnSpc>
            </a:pPr>
            <a:endParaRPr sz="703">
              <a:solidFill>
                <a:prstClr val="black"/>
              </a:solidFill>
            </a:endParaRPr>
          </a:p>
        </p:txBody>
      </p:sp>
      <p:sp>
        <p:nvSpPr>
          <p:cNvPr id="9" name="object 9"/>
          <p:cNvSpPr txBox="1"/>
          <p:nvPr/>
        </p:nvSpPr>
        <p:spPr>
          <a:xfrm>
            <a:off x="7032170" y="6162136"/>
            <a:ext cx="153412" cy="91940"/>
          </a:xfrm>
          <a:prstGeom prst="rect">
            <a:avLst/>
          </a:prstGeom>
        </p:spPr>
        <p:txBody>
          <a:bodyPr wrap="square" lIns="0" tIns="0" rIns="0" bIns="0" rtlCol="0">
            <a:noAutofit/>
          </a:bodyPr>
          <a:lstStyle/>
          <a:p>
            <a:pPr marL="17859">
              <a:lnSpc>
                <a:spcPts val="703"/>
              </a:lnSpc>
            </a:pPr>
            <a:endParaRPr sz="703">
              <a:solidFill>
                <a:prstClr val="black"/>
              </a:solidFill>
            </a:endParaRPr>
          </a:p>
        </p:txBody>
      </p:sp>
      <p:sp>
        <p:nvSpPr>
          <p:cNvPr id="8" name="object 8"/>
          <p:cNvSpPr txBox="1"/>
          <p:nvPr/>
        </p:nvSpPr>
        <p:spPr>
          <a:xfrm>
            <a:off x="7185583" y="6162136"/>
            <a:ext cx="61329" cy="91940"/>
          </a:xfrm>
          <a:prstGeom prst="rect">
            <a:avLst/>
          </a:prstGeom>
        </p:spPr>
        <p:txBody>
          <a:bodyPr wrap="square" lIns="0" tIns="0" rIns="0" bIns="0" rtlCol="0">
            <a:noAutofit/>
          </a:bodyPr>
          <a:lstStyle/>
          <a:p>
            <a:pPr marL="17859">
              <a:lnSpc>
                <a:spcPts val="703"/>
              </a:lnSpc>
            </a:pPr>
            <a:endParaRPr sz="703">
              <a:solidFill>
                <a:prstClr val="black"/>
              </a:solidFill>
            </a:endParaRPr>
          </a:p>
        </p:txBody>
      </p:sp>
      <p:sp>
        <p:nvSpPr>
          <p:cNvPr id="7" name="object 7"/>
          <p:cNvSpPr txBox="1"/>
          <p:nvPr/>
        </p:nvSpPr>
        <p:spPr>
          <a:xfrm>
            <a:off x="1524000" y="180263"/>
            <a:ext cx="202436" cy="6122394"/>
          </a:xfrm>
          <a:prstGeom prst="rect">
            <a:avLst/>
          </a:prstGeom>
        </p:spPr>
        <p:txBody>
          <a:bodyPr wrap="square" lIns="0" tIns="0" rIns="0" bIns="0" rtlCol="0">
            <a:noAutofit/>
          </a:bodyPr>
          <a:lstStyle/>
          <a:p>
            <a:pPr marL="17859">
              <a:lnSpc>
                <a:spcPts val="703"/>
              </a:lnSpc>
            </a:pPr>
            <a:endParaRPr sz="703">
              <a:solidFill>
                <a:prstClr val="black"/>
              </a:solidFill>
            </a:endParaRPr>
          </a:p>
        </p:txBody>
      </p:sp>
      <p:sp>
        <p:nvSpPr>
          <p:cNvPr id="6" name="object 6"/>
          <p:cNvSpPr txBox="1"/>
          <p:nvPr/>
        </p:nvSpPr>
        <p:spPr>
          <a:xfrm>
            <a:off x="1726437" y="180263"/>
            <a:ext cx="8698819" cy="6122394"/>
          </a:xfrm>
          <a:prstGeom prst="rect">
            <a:avLst/>
          </a:prstGeom>
        </p:spPr>
        <p:txBody>
          <a:bodyPr wrap="square" lIns="0" tIns="0" rIns="0" bIns="0" rtlCol="0">
            <a:noAutofit/>
          </a:bodyPr>
          <a:lstStyle/>
          <a:p>
            <a:pPr>
              <a:lnSpc>
                <a:spcPts val="352"/>
              </a:lnSpc>
              <a:spcBef>
                <a:spcPts val="25"/>
              </a:spcBef>
            </a:pPr>
            <a:endParaRPr sz="352" dirty="0">
              <a:solidFill>
                <a:prstClr val="black"/>
              </a:solidFill>
            </a:endParaRPr>
          </a:p>
          <a:p>
            <a:pPr marL="572551">
              <a:lnSpc>
                <a:spcPts val="3210"/>
              </a:lnSpc>
              <a:spcBef>
                <a:spcPts val="7191"/>
              </a:spcBef>
            </a:pPr>
            <a:r>
              <a:rPr sz="4219" baseline="-1449" dirty="0">
                <a:solidFill>
                  <a:srgbClr val="363435"/>
                </a:solidFill>
                <a:latin typeface="Calibri Light" panose="020F0302020204030204" pitchFamily="34" charset="0"/>
                <a:cs typeface="Arial"/>
              </a:rPr>
              <a:t>En</a:t>
            </a:r>
            <a:r>
              <a:rPr sz="4219" spc="-172" baseline="-1449" dirty="0">
                <a:solidFill>
                  <a:srgbClr val="363435"/>
                </a:solidFill>
                <a:latin typeface="Calibri Light" panose="020F0302020204030204" pitchFamily="34" charset="0"/>
                <a:cs typeface="Arial"/>
              </a:rPr>
              <a:t> </a:t>
            </a:r>
            <a:r>
              <a:rPr sz="4219" baseline="-1449" dirty="0">
                <a:solidFill>
                  <a:srgbClr val="363435"/>
                </a:solidFill>
                <a:latin typeface="Calibri Light" panose="020F0302020204030204" pitchFamily="34" charset="0"/>
                <a:cs typeface="Arial"/>
              </a:rPr>
              <a:t>la</a:t>
            </a:r>
            <a:r>
              <a:rPr sz="4219" spc="-65" baseline="-1449" dirty="0">
                <a:solidFill>
                  <a:srgbClr val="363435"/>
                </a:solidFill>
                <a:latin typeface="Calibri Light" panose="020F0302020204030204" pitchFamily="34" charset="0"/>
                <a:cs typeface="Arial"/>
              </a:rPr>
              <a:t> </a:t>
            </a:r>
            <a:r>
              <a:rPr sz="3797" b="1" baseline="-1610" dirty="0">
                <a:solidFill>
                  <a:srgbClr val="363435"/>
                </a:solidFill>
                <a:latin typeface="Calibri Light" panose="020F0302020204030204" pitchFamily="34" charset="0"/>
                <a:cs typeface="Arial"/>
              </a:rPr>
              <a:t>ZMVM</a:t>
            </a:r>
            <a:r>
              <a:rPr sz="3797" b="1" spc="453" baseline="-1610" dirty="0">
                <a:solidFill>
                  <a:srgbClr val="363435"/>
                </a:solidFill>
                <a:latin typeface="Calibri Light" panose="020F0302020204030204" pitchFamily="34" charset="0"/>
                <a:cs typeface="Arial"/>
              </a:rPr>
              <a:t> </a:t>
            </a:r>
            <a:r>
              <a:rPr sz="4219" baseline="-1449" dirty="0">
                <a:solidFill>
                  <a:srgbClr val="363435"/>
                </a:solidFill>
                <a:latin typeface="Calibri Light" panose="020F0302020204030204" pitchFamily="34" charset="0"/>
                <a:cs typeface="Times New Roman"/>
              </a:rPr>
              <a:t>existen</a:t>
            </a:r>
            <a:r>
              <a:rPr sz="4219" spc="-6" baseline="-1449" dirty="0">
                <a:solidFill>
                  <a:srgbClr val="363435"/>
                </a:solidFill>
                <a:latin typeface="Calibri Light" panose="020F0302020204030204" pitchFamily="34" charset="0"/>
                <a:cs typeface="Times New Roman"/>
              </a:rPr>
              <a:t> </a:t>
            </a:r>
            <a:r>
              <a:rPr sz="3797" b="1" baseline="-1610" dirty="0">
                <a:solidFill>
                  <a:srgbClr val="363435"/>
                </a:solidFill>
                <a:latin typeface="Calibri Light" panose="020F0302020204030204" pitchFamily="34" charset="0"/>
                <a:cs typeface="Times New Roman"/>
              </a:rPr>
              <a:t>2</a:t>
            </a:r>
            <a:r>
              <a:rPr sz="3797" b="1" spc="209" baseline="-1610" dirty="0">
                <a:solidFill>
                  <a:srgbClr val="363435"/>
                </a:solidFill>
                <a:latin typeface="Calibri Light" panose="020F0302020204030204" pitchFamily="34" charset="0"/>
                <a:cs typeface="Times New Roman"/>
              </a:rPr>
              <a:t> </a:t>
            </a:r>
            <a:r>
              <a:rPr sz="3797" b="1" baseline="-1610" dirty="0">
                <a:solidFill>
                  <a:srgbClr val="363435"/>
                </a:solidFill>
                <a:latin typeface="Calibri Light" panose="020F0302020204030204" pitchFamily="34" charset="0"/>
                <a:cs typeface="Times New Roman"/>
              </a:rPr>
              <a:t>millones</a:t>
            </a:r>
            <a:r>
              <a:rPr sz="3797" b="1" spc="-5" baseline="-1610" dirty="0">
                <a:solidFill>
                  <a:srgbClr val="363435"/>
                </a:solidFill>
                <a:latin typeface="Calibri Light" panose="020F0302020204030204" pitchFamily="34" charset="0"/>
                <a:cs typeface="Times New Roman"/>
              </a:rPr>
              <a:t> </a:t>
            </a:r>
            <a:r>
              <a:rPr sz="3797" b="1" baseline="-1610" dirty="0">
                <a:solidFill>
                  <a:srgbClr val="363435"/>
                </a:solidFill>
                <a:latin typeface="Calibri Light" panose="020F0302020204030204" pitchFamily="34" charset="0"/>
                <a:cs typeface="Times New Roman"/>
              </a:rPr>
              <a:t>300</a:t>
            </a:r>
            <a:r>
              <a:rPr sz="3797" b="1" spc="487" baseline="-1610" dirty="0">
                <a:solidFill>
                  <a:srgbClr val="363435"/>
                </a:solidFill>
                <a:latin typeface="Calibri Light" panose="020F0302020204030204" pitchFamily="34" charset="0"/>
                <a:cs typeface="Times New Roman"/>
              </a:rPr>
              <a:t> </a:t>
            </a:r>
            <a:r>
              <a:rPr sz="3797" b="1" baseline="-1610" dirty="0">
                <a:solidFill>
                  <a:srgbClr val="363435"/>
                </a:solidFill>
                <a:latin typeface="Calibri Light" panose="020F0302020204030204" pitchFamily="34" charset="0"/>
                <a:cs typeface="Times New Roman"/>
              </a:rPr>
              <a:t>mil</a:t>
            </a:r>
            <a:endParaRPr sz="2531" dirty="0">
              <a:solidFill>
                <a:prstClr val="black"/>
              </a:solidFill>
              <a:latin typeface="Calibri Light" panose="020F0302020204030204" pitchFamily="34" charset="0"/>
              <a:cs typeface="Times New Roman"/>
            </a:endParaRPr>
          </a:p>
          <a:p>
            <a:pPr marL="572655">
              <a:lnSpc>
                <a:spcPts val="2569"/>
              </a:lnSpc>
            </a:pPr>
            <a:r>
              <a:rPr sz="2531" b="1" dirty="0">
                <a:solidFill>
                  <a:srgbClr val="363435"/>
                </a:solidFill>
                <a:latin typeface="Calibri Light" panose="020F0302020204030204" pitchFamily="34" charset="0"/>
                <a:cs typeface="Arial"/>
              </a:rPr>
              <a:t>automóviles</a:t>
            </a:r>
            <a:r>
              <a:rPr sz="2531" b="1" spc="-147" dirty="0">
                <a:solidFill>
                  <a:srgbClr val="363435"/>
                </a:solidFill>
                <a:latin typeface="Calibri Light" panose="020F0302020204030204" pitchFamily="34" charset="0"/>
                <a:cs typeface="Arial"/>
              </a:rPr>
              <a:t> </a:t>
            </a:r>
            <a:r>
              <a:rPr sz="2531" b="1" dirty="0">
                <a:solidFill>
                  <a:srgbClr val="363435"/>
                </a:solidFill>
                <a:latin typeface="Calibri Light" panose="020F0302020204030204" pitchFamily="34" charset="0"/>
                <a:cs typeface="Arial"/>
              </a:rPr>
              <a:t>particula</a:t>
            </a:r>
            <a:r>
              <a:rPr sz="2531" b="1" spc="-45" dirty="0">
                <a:solidFill>
                  <a:srgbClr val="363435"/>
                </a:solidFill>
                <a:latin typeface="Calibri Light" panose="020F0302020204030204" pitchFamily="34" charset="0"/>
                <a:cs typeface="Arial"/>
              </a:rPr>
              <a:t>r</a:t>
            </a:r>
            <a:r>
              <a:rPr sz="2531" b="1" dirty="0">
                <a:solidFill>
                  <a:srgbClr val="363435"/>
                </a:solidFill>
                <a:latin typeface="Calibri Light" panose="020F0302020204030204" pitchFamily="34" charset="0"/>
                <a:cs typeface="Arial"/>
              </a:rPr>
              <a:t>es</a:t>
            </a:r>
            <a:endParaRPr sz="2531" dirty="0">
              <a:solidFill>
                <a:prstClr val="black"/>
              </a:solidFill>
              <a:latin typeface="Calibri Light" panose="020F0302020204030204" pitchFamily="34" charset="0"/>
              <a:cs typeface="Arial"/>
            </a:endParaRPr>
          </a:p>
          <a:p>
            <a:pPr marL="572655" marR="561918">
              <a:lnSpc>
                <a:spcPts val="2601"/>
              </a:lnSpc>
              <a:spcBef>
                <a:spcPts val="3079"/>
              </a:spcBef>
            </a:pPr>
            <a:r>
              <a:rPr sz="2531" dirty="0">
                <a:solidFill>
                  <a:srgbClr val="363435"/>
                </a:solidFill>
                <a:latin typeface="Calibri Light" panose="020F0302020204030204" pitchFamily="34" charset="0"/>
                <a:cs typeface="Times New Roman"/>
              </a:rPr>
              <a:t>El</a:t>
            </a:r>
            <a:r>
              <a:rPr sz="2531" spc="-86" dirty="0">
                <a:solidFill>
                  <a:srgbClr val="363435"/>
                </a:solidFill>
                <a:latin typeface="Calibri Light" panose="020F0302020204030204" pitchFamily="34" charset="0"/>
                <a:cs typeface="Times New Roman"/>
              </a:rPr>
              <a:t> </a:t>
            </a:r>
            <a:r>
              <a:rPr sz="2531" dirty="0">
                <a:solidFill>
                  <a:srgbClr val="363435"/>
                </a:solidFill>
                <a:latin typeface="Calibri Light" panose="020F0302020204030204" pitchFamily="34" charset="0"/>
                <a:cs typeface="Times New Roman"/>
              </a:rPr>
              <a:t>núme</a:t>
            </a:r>
            <a:r>
              <a:rPr sz="2531" spc="-51" dirty="0">
                <a:solidFill>
                  <a:srgbClr val="363435"/>
                </a:solidFill>
                <a:latin typeface="Calibri Light" panose="020F0302020204030204" pitchFamily="34" charset="0"/>
                <a:cs typeface="Times New Roman"/>
              </a:rPr>
              <a:t>r</a:t>
            </a:r>
            <a:r>
              <a:rPr sz="2531" dirty="0">
                <a:solidFill>
                  <a:srgbClr val="363435"/>
                </a:solidFill>
                <a:latin typeface="Calibri Light" panose="020F0302020204030204" pitchFamily="34" charset="0"/>
                <a:cs typeface="Times New Roman"/>
              </a:rPr>
              <a:t>o</a:t>
            </a:r>
            <a:r>
              <a:rPr sz="2531" spc="44" dirty="0">
                <a:solidFill>
                  <a:srgbClr val="363435"/>
                </a:solidFill>
                <a:latin typeface="Calibri Light" panose="020F0302020204030204" pitchFamily="34" charset="0"/>
                <a:cs typeface="Times New Roman"/>
              </a:rPr>
              <a:t> </a:t>
            </a:r>
            <a:r>
              <a:rPr sz="2531" dirty="0">
                <a:solidFill>
                  <a:srgbClr val="363435"/>
                </a:solidFill>
                <a:latin typeface="Calibri Light" panose="020F0302020204030204" pitchFamily="34" charset="0"/>
                <a:cs typeface="Times New Roman"/>
              </a:rPr>
              <a:t>de</a:t>
            </a:r>
            <a:r>
              <a:rPr sz="2531" spc="523" dirty="0">
                <a:solidFill>
                  <a:srgbClr val="363435"/>
                </a:solidFill>
                <a:latin typeface="Calibri Light" panose="020F0302020204030204" pitchFamily="34" charset="0"/>
                <a:cs typeface="Times New Roman"/>
              </a:rPr>
              <a:t> </a:t>
            </a:r>
            <a:r>
              <a:rPr sz="2531" dirty="0">
                <a:solidFill>
                  <a:srgbClr val="363435"/>
                </a:solidFill>
                <a:latin typeface="Calibri Light" panose="020F0302020204030204" pitchFamily="34" charset="0"/>
                <a:cs typeface="Times New Roman"/>
              </a:rPr>
              <a:t>vehículos</a:t>
            </a:r>
            <a:r>
              <a:rPr sz="2531" spc="13" dirty="0">
                <a:solidFill>
                  <a:srgbClr val="363435"/>
                </a:solidFill>
                <a:latin typeface="Calibri Light" panose="020F0302020204030204" pitchFamily="34" charset="0"/>
                <a:cs typeface="Times New Roman"/>
              </a:rPr>
              <a:t> </a:t>
            </a:r>
            <a:r>
              <a:rPr sz="2531" spc="-52" dirty="0">
                <a:solidFill>
                  <a:srgbClr val="363435"/>
                </a:solidFill>
                <a:latin typeface="Calibri Light" panose="020F0302020204030204" pitchFamily="34" charset="0"/>
                <a:cs typeface="Times New Roman"/>
              </a:rPr>
              <a:t>r</a:t>
            </a:r>
            <a:r>
              <a:rPr sz="2531" dirty="0">
                <a:solidFill>
                  <a:srgbClr val="363435"/>
                </a:solidFill>
                <a:latin typeface="Calibri Light" panose="020F0302020204030204" pitchFamily="34" charset="0"/>
                <a:cs typeface="Times New Roman"/>
              </a:rPr>
              <a:t>egistrados</a:t>
            </a:r>
            <a:r>
              <a:rPr sz="2531" spc="-27" dirty="0">
                <a:solidFill>
                  <a:srgbClr val="363435"/>
                </a:solidFill>
                <a:latin typeface="Calibri Light" panose="020F0302020204030204" pitchFamily="34" charset="0"/>
                <a:cs typeface="Times New Roman"/>
              </a:rPr>
              <a:t> </a:t>
            </a:r>
            <a:r>
              <a:rPr sz="2531" dirty="0">
                <a:solidFill>
                  <a:srgbClr val="363435"/>
                </a:solidFill>
                <a:latin typeface="Calibri Light" panose="020F0302020204030204" pitchFamily="34" charset="0"/>
                <a:cs typeface="Times New Roman"/>
              </a:rPr>
              <a:t>como</a:t>
            </a:r>
            <a:r>
              <a:rPr sz="2531" spc="-18" dirty="0">
                <a:solidFill>
                  <a:srgbClr val="363435"/>
                </a:solidFill>
                <a:latin typeface="Calibri Light" panose="020F0302020204030204" pitchFamily="34" charset="0"/>
                <a:cs typeface="Times New Roman"/>
              </a:rPr>
              <a:t> </a:t>
            </a:r>
            <a:r>
              <a:rPr sz="2531" dirty="0">
                <a:solidFill>
                  <a:srgbClr val="363435"/>
                </a:solidFill>
                <a:latin typeface="Calibri Light" panose="020F0302020204030204" pitchFamily="34" charset="0"/>
                <a:cs typeface="Times New Roman"/>
              </a:rPr>
              <a:t>transporte público </a:t>
            </a:r>
            <a:r>
              <a:rPr sz="2531" spc="195" dirty="0">
                <a:solidFill>
                  <a:srgbClr val="363435"/>
                </a:solidFill>
                <a:latin typeface="Calibri Light" panose="020F0302020204030204" pitchFamily="34" charset="0"/>
                <a:cs typeface="Times New Roman"/>
              </a:rPr>
              <a:t> </a:t>
            </a:r>
            <a:r>
              <a:rPr sz="2531" dirty="0">
                <a:solidFill>
                  <a:srgbClr val="363435"/>
                </a:solidFill>
                <a:latin typeface="Calibri Light" panose="020F0302020204030204" pitchFamily="34" charset="0"/>
                <a:cs typeface="Times New Roman"/>
              </a:rPr>
              <a:t>o</a:t>
            </a:r>
            <a:r>
              <a:rPr sz="2531" spc="247" dirty="0">
                <a:solidFill>
                  <a:srgbClr val="363435"/>
                </a:solidFill>
                <a:latin typeface="Calibri Light" panose="020F0302020204030204" pitchFamily="34" charset="0"/>
                <a:cs typeface="Times New Roman"/>
              </a:rPr>
              <a:t> </a:t>
            </a:r>
            <a:r>
              <a:rPr sz="2531" dirty="0">
                <a:solidFill>
                  <a:srgbClr val="363435"/>
                </a:solidFill>
                <a:latin typeface="Calibri Light" panose="020F0302020204030204" pitchFamily="34" charset="0"/>
                <a:cs typeface="Times New Roman"/>
              </a:rPr>
              <a:t>de</a:t>
            </a:r>
            <a:r>
              <a:rPr sz="2531" spc="523" dirty="0">
                <a:solidFill>
                  <a:srgbClr val="363435"/>
                </a:solidFill>
                <a:latin typeface="Calibri Light" panose="020F0302020204030204" pitchFamily="34" charset="0"/>
                <a:cs typeface="Times New Roman"/>
              </a:rPr>
              <a:t> </a:t>
            </a:r>
            <a:r>
              <a:rPr sz="2531" dirty="0">
                <a:solidFill>
                  <a:srgbClr val="363435"/>
                </a:solidFill>
                <a:latin typeface="Calibri Light" panose="020F0302020204030204" pitchFamily="34" charset="0"/>
                <a:cs typeface="Times New Roman"/>
              </a:rPr>
              <a:t>ca</a:t>
            </a:r>
            <a:r>
              <a:rPr sz="2531" spc="-81" dirty="0">
                <a:solidFill>
                  <a:srgbClr val="363435"/>
                </a:solidFill>
                <a:latin typeface="Calibri Light" panose="020F0302020204030204" pitchFamily="34" charset="0"/>
                <a:cs typeface="Times New Roman"/>
              </a:rPr>
              <a:t>r</a:t>
            </a:r>
            <a:r>
              <a:rPr sz="2531" dirty="0">
                <a:solidFill>
                  <a:srgbClr val="363435"/>
                </a:solidFill>
                <a:latin typeface="Calibri Light" panose="020F0302020204030204" pitchFamily="34" charset="0"/>
                <a:cs typeface="Times New Roman"/>
              </a:rPr>
              <a:t>ga</a:t>
            </a:r>
            <a:r>
              <a:rPr sz="2531" spc="-18" dirty="0">
                <a:solidFill>
                  <a:srgbClr val="363435"/>
                </a:solidFill>
                <a:latin typeface="Calibri Light" panose="020F0302020204030204" pitchFamily="34" charset="0"/>
                <a:cs typeface="Times New Roman"/>
              </a:rPr>
              <a:t> </a:t>
            </a:r>
            <a:r>
              <a:rPr sz="2531" dirty="0">
                <a:solidFill>
                  <a:srgbClr val="363435"/>
                </a:solidFill>
                <a:latin typeface="Calibri Light" panose="020F0302020204030204" pitchFamily="34" charset="0"/>
                <a:cs typeface="Times New Roman"/>
              </a:rPr>
              <a:t>asciende</a:t>
            </a:r>
            <a:r>
              <a:rPr sz="2531" spc="-30" dirty="0">
                <a:solidFill>
                  <a:srgbClr val="363435"/>
                </a:solidFill>
                <a:latin typeface="Calibri Light" panose="020F0302020204030204" pitchFamily="34" charset="0"/>
                <a:cs typeface="Times New Roman"/>
              </a:rPr>
              <a:t> </a:t>
            </a:r>
            <a:r>
              <a:rPr sz="2531" dirty="0">
                <a:solidFill>
                  <a:srgbClr val="363435"/>
                </a:solidFill>
                <a:latin typeface="Calibri Light" panose="020F0302020204030204" pitchFamily="34" charset="0"/>
                <a:cs typeface="Times New Roman"/>
              </a:rPr>
              <a:t>a</a:t>
            </a:r>
            <a:r>
              <a:rPr sz="2531" spc="305" dirty="0">
                <a:solidFill>
                  <a:srgbClr val="363435"/>
                </a:solidFill>
                <a:latin typeface="Calibri Light" panose="020F0302020204030204" pitchFamily="34" charset="0"/>
                <a:cs typeface="Times New Roman"/>
              </a:rPr>
              <a:t> </a:t>
            </a:r>
            <a:r>
              <a:rPr sz="2531" b="1" dirty="0">
                <a:solidFill>
                  <a:srgbClr val="363435"/>
                </a:solidFill>
                <a:latin typeface="Calibri Light" panose="020F0302020204030204" pitchFamily="34" charset="0"/>
                <a:cs typeface="Arial"/>
              </a:rPr>
              <a:t>1 millón</a:t>
            </a:r>
            <a:r>
              <a:rPr sz="2531" b="1" spc="-148" dirty="0">
                <a:solidFill>
                  <a:srgbClr val="363435"/>
                </a:solidFill>
                <a:latin typeface="Calibri Light" panose="020F0302020204030204" pitchFamily="34" charset="0"/>
                <a:cs typeface="Arial"/>
              </a:rPr>
              <a:t> </a:t>
            </a:r>
            <a:r>
              <a:rPr sz="2531" b="1" dirty="0">
                <a:solidFill>
                  <a:srgbClr val="363435"/>
                </a:solidFill>
                <a:latin typeface="Calibri Light" panose="020F0302020204030204" pitchFamily="34" charset="0"/>
                <a:cs typeface="Arial"/>
              </a:rPr>
              <a:t>400 mil.</a:t>
            </a:r>
            <a:endParaRPr sz="2531" dirty="0">
              <a:solidFill>
                <a:prstClr val="black"/>
              </a:solidFill>
              <a:latin typeface="Calibri Light" panose="020F0302020204030204" pitchFamily="34" charset="0"/>
              <a:cs typeface="Arial"/>
            </a:endParaRPr>
          </a:p>
          <a:p>
            <a:pPr marL="572655">
              <a:lnSpc>
                <a:spcPts val="2904"/>
              </a:lnSpc>
              <a:spcBef>
                <a:spcPts val="2336"/>
              </a:spcBef>
            </a:pPr>
            <a:r>
              <a:rPr sz="2531" dirty="0">
                <a:solidFill>
                  <a:srgbClr val="363435"/>
                </a:solidFill>
                <a:latin typeface="Calibri Light" panose="020F0302020204030204" pitchFamily="34" charset="0"/>
                <a:cs typeface="Times New Roman"/>
              </a:rPr>
              <a:t>La</a:t>
            </a:r>
            <a:r>
              <a:rPr sz="2531" spc="150" dirty="0">
                <a:solidFill>
                  <a:srgbClr val="363435"/>
                </a:solidFill>
                <a:latin typeface="Calibri Light" panose="020F0302020204030204" pitchFamily="34" charset="0"/>
                <a:cs typeface="Times New Roman"/>
              </a:rPr>
              <a:t> </a:t>
            </a:r>
            <a:r>
              <a:rPr sz="2531" dirty="0">
                <a:solidFill>
                  <a:srgbClr val="363435"/>
                </a:solidFill>
                <a:latin typeface="Calibri Light" panose="020F0302020204030204" pitchFamily="34" charset="0"/>
                <a:cs typeface="Times New Roman"/>
              </a:rPr>
              <a:t>tasa</a:t>
            </a:r>
            <a:r>
              <a:rPr sz="2531" spc="-62" dirty="0">
                <a:solidFill>
                  <a:srgbClr val="363435"/>
                </a:solidFill>
                <a:latin typeface="Calibri Light" panose="020F0302020204030204" pitchFamily="34" charset="0"/>
                <a:cs typeface="Times New Roman"/>
              </a:rPr>
              <a:t> </a:t>
            </a:r>
            <a:r>
              <a:rPr sz="2531" dirty="0">
                <a:solidFill>
                  <a:srgbClr val="363435"/>
                </a:solidFill>
                <a:latin typeface="Calibri Light" panose="020F0302020204030204" pitchFamily="34" charset="0"/>
                <a:cs typeface="Times New Roman"/>
              </a:rPr>
              <a:t>de</a:t>
            </a:r>
            <a:r>
              <a:rPr sz="2531" spc="523" dirty="0">
                <a:solidFill>
                  <a:srgbClr val="363435"/>
                </a:solidFill>
                <a:latin typeface="Calibri Light" panose="020F0302020204030204" pitchFamily="34" charset="0"/>
                <a:cs typeface="Times New Roman"/>
              </a:rPr>
              <a:t> </a:t>
            </a:r>
            <a:r>
              <a:rPr sz="2531" dirty="0">
                <a:solidFill>
                  <a:srgbClr val="363435"/>
                </a:solidFill>
                <a:latin typeface="Calibri Light" panose="020F0302020204030204" pitchFamily="34" charset="0"/>
                <a:cs typeface="Times New Roman"/>
              </a:rPr>
              <a:t>c</a:t>
            </a:r>
            <a:r>
              <a:rPr sz="2531" spc="-50" dirty="0">
                <a:solidFill>
                  <a:srgbClr val="363435"/>
                </a:solidFill>
                <a:latin typeface="Calibri Light" panose="020F0302020204030204" pitchFamily="34" charset="0"/>
                <a:cs typeface="Times New Roman"/>
              </a:rPr>
              <a:t>r</a:t>
            </a:r>
            <a:r>
              <a:rPr sz="2531" dirty="0">
                <a:solidFill>
                  <a:srgbClr val="363435"/>
                </a:solidFill>
                <a:latin typeface="Calibri Light" panose="020F0302020204030204" pitchFamily="34" charset="0"/>
                <a:cs typeface="Times New Roman"/>
              </a:rPr>
              <a:t>ecimiento</a:t>
            </a:r>
            <a:r>
              <a:rPr sz="2531" spc="51" dirty="0">
                <a:solidFill>
                  <a:srgbClr val="363435"/>
                </a:solidFill>
                <a:latin typeface="Calibri Light" panose="020F0302020204030204" pitchFamily="34" charset="0"/>
                <a:cs typeface="Times New Roman"/>
              </a:rPr>
              <a:t> </a:t>
            </a:r>
            <a:r>
              <a:rPr sz="2531" dirty="0">
                <a:solidFill>
                  <a:srgbClr val="363435"/>
                </a:solidFill>
                <a:latin typeface="Calibri Light" panose="020F0302020204030204" pitchFamily="34" charset="0"/>
                <a:cs typeface="Times New Roman"/>
              </a:rPr>
              <a:t>del</a:t>
            </a:r>
            <a:r>
              <a:rPr sz="2531" spc="379" dirty="0">
                <a:solidFill>
                  <a:srgbClr val="363435"/>
                </a:solidFill>
                <a:latin typeface="Calibri Light" panose="020F0302020204030204" pitchFamily="34" charset="0"/>
                <a:cs typeface="Times New Roman"/>
              </a:rPr>
              <a:t> </a:t>
            </a:r>
            <a:r>
              <a:rPr sz="2531" dirty="0">
                <a:solidFill>
                  <a:srgbClr val="363435"/>
                </a:solidFill>
                <a:latin typeface="Calibri Light" panose="020F0302020204030204" pitchFamily="34" charset="0"/>
                <a:cs typeface="Times New Roman"/>
              </a:rPr>
              <a:t>núme</a:t>
            </a:r>
            <a:r>
              <a:rPr sz="2531" spc="-51" dirty="0">
                <a:solidFill>
                  <a:srgbClr val="363435"/>
                </a:solidFill>
                <a:latin typeface="Calibri Light" panose="020F0302020204030204" pitchFamily="34" charset="0"/>
                <a:cs typeface="Times New Roman"/>
              </a:rPr>
              <a:t>r</a:t>
            </a:r>
            <a:r>
              <a:rPr sz="2531" dirty="0">
                <a:solidFill>
                  <a:srgbClr val="363435"/>
                </a:solidFill>
                <a:latin typeface="Calibri Light" panose="020F0302020204030204" pitchFamily="34" charset="0"/>
                <a:cs typeface="Times New Roman"/>
              </a:rPr>
              <a:t>o</a:t>
            </a:r>
            <a:r>
              <a:rPr sz="2531" spc="44" dirty="0">
                <a:solidFill>
                  <a:srgbClr val="363435"/>
                </a:solidFill>
                <a:latin typeface="Calibri Light" panose="020F0302020204030204" pitchFamily="34" charset="0"/>
                <a:cs typeface="Times New Roman"/>
              </a:rPr>
              <a:t> </a:t>
            </a:r>
            <a:r>
              <a:rPr sz="2531" dirty="0">
                <a:solidFill>
                  <a:srgbClr val="363435"/>
                </a:solidFill>
                <a:latin typeface="Calibri Light" panose="020F0302020204030204" pitchFamily="34" charset="0"/>
                <a:cs typeface="Times New Roman"/>
              </a:rPr>
              <a:t>de</a:t>
            </a:r>
            <a:r>
              <a:rPr sz="2531" spc="523" dirty="0">
                <a:solidFill>
                  <a:srgbClr val="363435"/>
                </a:solidFill>
                <a:latin typeface="Calibri Light" panose="020F0302020204030204" pitchFamily="34" charset="0"/>
                <a:cs typeface="Times New Roman"/>
              </a:rPr>
              <a:t> </a:t>
            </a:r>
            <a:r>
              <a:rPr sz="2531" dirty="0">
                <a:solidFill>
                  <a:srgbClr val="363435"/>
                </a:solidFill>
                <a:latin typeface="Calibri Light" panose="020F0302020204030204" pitchFamily="34" charset="0"/>
                <a:cs typeface="Times New Roman"/>
              </a:rPr>
              <a:t>automóviles</a:t>
            </a:r>
            <a:endParaRPr sz="2531" dirty="0">
              <a:solidFill>
                <a:prstClr val="black"/>
              </a:solidFill>
              <a:latin typeface="Calibri Light" panose="020F0302020204030204" pitchFamily="34" charset="0"/>
              <a:cs typeface="Times New Roman"/>
            </a:endParaRPr>
          </a:p>
          <a:p>
            <a:pPr marL="572655">
              <a:lnSpc>
                <a:spcPts val="2598"/>
              </a:lnSpc>
            </a:pPr>
            <a:r>
              <a:rPr sz="2531" dirty="0">
                <a:solidFill>
                  <a:srgbClr val="363435"/>
                </a:solidFill>
                <a:latin typeface="Calibri Light" panose="020F0302020204030204" pitchFamily="34" charset="0"/>
                <a:cs typeface="Arial"/>
              </a:rPr>
              <a:t>particula</a:t>
            </a:r>
            <a:r>
              <a:rPr sz="2531" spc="-45" dirty="0">
                <a:solidFill>
                  <a:srgbClr val="363435"/>
                </a:solidFill>
                <a:latin typeface="Calibri Light" panose="020F0302020204030204" pitchFamily="34" charset="0"/>
                <a:cs typeface="Arial"/>
              </a:rPr>
              <a:t>r</a:t>
            </a:r>
            <a:r>
              <a:rPr sz="2531" dirty="0">
                <a:solidFill>
                  <a:srgbClr val="363435"/>
                </a:solidFill>
                <a:latin typeface="Calibri Light" panose="020F0302020204030204" pitchFamily="34" charset="0"/>
                <a:cs typeface="Arial"/>
              </a:rPr>
              <a:t>es</a:t>
            </a:r>
            <a:r>
              <a:rPr sz="2531" spc="50" dirty="0">
                <a:solidFill>
                  <a:srgbClr val="363435"/>
                </a:solidFill>
                <a:latin typeface="Calibri Light" panose="020F0302020204030204" pitchFamily="34" charset="0"/>
                <a:cs typeface="Arial"/>
              </a:rPr>
              <a:t> </a:t>
            </a:r>
            <a:r>
              <a:rPr sz="2531" dirty="0">
                <a:solidFill>
                  <a:srgbClr val="363435"/>
                </a:solidFill>
                <a:latin typeface="Calibri Light" panose="020F0302020204030204" pitchFamily="34" charset="0"/>
                <a:cs typeface="Arial"/>
              </a:rPr>
              <a:t>se</a:t>
            </a:r>
            <a:r>
              <a:rPr sz="2531" spc="-53" dirty="0">
                <a:solidFill>
                  <a:srgbClr val="363435"/>
                </a:solidFill>
                <a:latin typeface="Calibri Light" panose="020F0302020204030204" pitchFamily="34" charset="0"/>
                <a:cs typeface="Arial"/>
              </a:rPr>
              <a:t> </a:t>
            </a:r>
            <a:r>
              <a:rPr sz="2531" dirty="0">
                <a:solidFill>
                  <a:srgbClr val="363435"/>
                </a:solidFill>
                <a:latin typeface="Calibri Light" panose="020F0302020204030204" pitchFamily="34" charset="0"/>
                <a:cs typeface="Arial"/>
              </a:rPr>
              <a:t>ace</a:t>
            </a:r>
            <a:r>
              <a:rPr sz="2531" spc="-45" dirty="0">
                <a:solidFill>
                  <a:srgbClr val="363435"/>
                </a:solidFill>
                <a:latin typeface="Calibri Light" panose="020F0302020204030204" pitchFamily="34" charset="0"/>
                <a:cs typeface="Arial"/>
              </a:rPr>
              <a:t>r</a:t>
            </a:r>
            <a:r>
              <a:rPr sz="2531" dirty="0">
                <a:solidFill>
                  <a:srgbClr val="363435"/>
                </a:solidFill>
                <a:latin typeface="Calibri Light" panose="020F0302020204030204" pitchFamily="34" charset="0"/>
                <a:cs typeface="Arial"/>
              </a:rPr>
              <a:t>ca</a:t>
            </a:r>
            <a:r>
              <a:rPr sz="2531" spc="-22" dirty="0">
                <a:solidFill>
                  <a:srgbClr val="363435"/>
                </a:solidFill>
                <a:latin typeface="Calibri Light" panose="020F0302020204030204" pitchFamily="34" charset="0"/>
                <a:cs typeface="Arial"/>
              </a:rPr>
              <a:t> </a:t>
            </a:r>
            <a:r>
              <a:rPr sz="2531" dirty="0">
                <a:solidFill>
                  <a:srgbClr val="363435"/>
                </a:solidFill>
                <a:latin typeface="Calibri Light" panose="020F0302020204030204" pitchFamily="34" charset="0"/>
                <a:cs typeface="Arial"/>
              </a:rPr>
              <a:t>al</a:t>
            </a:r>
            <a:r>
              <a:rPr sz="2531" spc="-58" dirty="0">
                <a:solidFill>
                  <a:srgbClr val="363435"/>
                </a:solidFill>
                <a:latin typeface="Calibri Light" panose="020F0302020204030204" pitchFamily="34" charset="0"/>
                <a:cs typeface="Arial"/>
              </a:rPr>
              <a:t> </a:t>
            </a:r>
            <a:r>
              <a:rPr sz="2531" b="1" dirty="0">
                <a:solidFill>
                  <a:srgbClr val="363435"/>
                </a:solidFill>
                <a:latin typeface="Calibri Light" panose="020F0302020204030204" pitchFamily="34" charset="0"/>
                <a:cs typeface="Arial"/>
              </a:rPr>
              <a:t>6%</a:t>
            </a:r>
            <a:r>
              <a:rPr sz="2531" b="1" spc="256" dirty="0">
                <a:solidFill>
                  <a:srgbClr val="363435"/>
                </a:solidFill>
                <a:latin typeface="Calibri Light" panose="020F0302020204030204" pitchFamily="34" charset="0"/>
                <a:cs typeface="Arial"/>
              </a:rPr>
              <a:t> </a:t>
            </a:r>
            <a:r>
              <a:rPr sz="2531" b="1" dirty="0">
                <a:solidFill>
                  <a:srgbClr val="363435"/>
                </a:solidFill>
                <a:latin typeface="Calibri Light" panose="020F0302020204030204" pitchFamily="34" charset="0"/>
                <a:cs typeface="Arial"/>
              </a:rPr>
              <a:t>anual</a:t>
            </a:r>
            <a:endParaRPr sz="2531" dirty="0">
              <a:solidFill>
                <a:prstClr val="black"/>
              </a:solidFill>
              <a:latin typeface="Calibri Light" panose="020F0302020204030204" pitchFamily="34" charset="0"/>
              <a:cs typeface="Arial"/>
            </a:endParaRPr>
          </a:p>
        </p:txBody>
      </p:sp>
      <p:sp>
        <p:nvSpPr>
          <p:cNvPr id="5" name="object 5"/>
          <p:cNvSpPr txBox="1"/>
          <p:nvPr/>
        </p:nvSpPr>
        <p:spPr>
          <a:xfrm>
            <a:off x="10425257" y="180263"/>
            <a:ext cx="238547" cy="6122394"/>
          </a:xfrm>
          <a:prstGeom prst="rect">
            <a:avLst/>
          </a:prstGeom>
        </p:spPr>
        <p:txBody>
          <a:bodyPr wrap="square" lIns="0" tIns="0" rIns="0" bIns="0" rtlCol="0">
            <a:noAutofit/>
          </a:bodyPr>
          <a:lstStyle/>
          <a:p>
            <a:pPr marL="17859">
              <a:lnSpc>
                <a:spcPts val="703"/>
              </a:lnSpc>
            </a:pPr>
            <a:endParaRPr sz="703">
              <a:solidFill>
                <a:prstClr val="black"/>
              </a:solidFill>
            </a:endParaRPr>
          </a:p>
        </p:txBody>
      </p:sp>
      <p:sp>
        <p:nvSpPr>
          <p:cNvPr id="4" name="object 4"/>
          <p:cNvSpPr txBox="1"/>
          <p:nvPr/>
        </p:nvSpPr>
        <p:spPr>
          <a:xfrm>
            <a:off x="1524000" y="6302659"/>
            <a:ext cx="202436" cy="363925"/>
          </a:xfrm>
          <a:prstGeom prst="rect">
            <a:avLst/>
          </a:prstGeom>
        </p:spPr>
        <p:txBody>
          <a:bodyPr wrap="square" lIns="0" tIns="0" rIns="0" bIns="0" rtlCol="0">
            <a:noAutofit/>
          </a:bodyPr>
          <a:lstStyle/>
          <a:p>
            <a:pPr marL="17859">
              <a:lnSpc>
                <a:spcPts val="703"/>
              </a:lnSpc>
            </a:pPr>
            <a:endParaRPr sz="703">
              <a:solidFill>
                <a:prstClr val="black"/>
              </a:solidFill>
            </a:endParaRPr>
          </a:p>
        </p:txBody>
      </p:sp>
      <p:sp>
        <p:nvSpPr>
          <p:cNvPr id="3" name="object 3"/>
          <p:cNvSpPr txBox="1"/>
          <p:nvPr/>
        </p:nvSpPr>
        <p:spPr>
          <a:xfrm>
            <a:off x="1726437" y="6302659"/>
            <a:ext cx="8698819" cy="363925"/>
          </a:xfrm>
          <a:prstGeom prst="rect">
            <a:avLst/>
          </a:prstGeom>
        </p:spPr>
        <p:txBody>
          <a:bodyPr wrap="square" lIns="0" tIns="0" rIns="0" bIns="0" rtlCol="0">
            <a:noAutofit/>
          </a:bodyPr>
          <a:lstStyle/>
          <a:p>
            <a:pPr marL="17859">
              <a:lnSpc>
                <a:spcPts val="703"/>
              </a:lnSpc>
            </a:pPr>
            <a:endParaRPr sz="703">
              <a:solidFill>
                <a:prstClr val="black"/>
              </a:solidFill>
            </a:endParaRPr>
          </a:p>
        </p:txBody>
      </p:sp>
      <p:sp>
        <p:nvSpPr>
          <p:cNvPr id="2" name="object 2"/>
          <p:cNvSpPr txBox="1"/>
          <p:nvPr/>
        </p:nvSpPr>
        <p:spPr>
          <a:xfrm>
            <a:off x="10425257" y="6302659"/>
            <a:ext cx="238547" cy="363925"/>
          </a:xfrm>
          <a:prstGeom prst="rect">
            <a:avLst/>
          </a:prstGeom>
        </p:spPr>
        <p:txBody>
          <a:bodyPr wrap="square" lIns="0" tIns="0" rIns="0" bIns="0" rtlCol="0">
            <a:noAutofit/>
          </a:bodyPr>
          <a:lstStyle/>
          <a:p>
            <a:pPr marL="17859">
              <a:lnSpc>
                <a:spcPts val="703"/>
              </a:lnSpc>
            </a:pPr>
            <a:endParaRPr sz="703">
              <a:solidFill>
                <a:prstClr val="black"/>
              </a:solidFill>
            </a:endParaRPr>
          </a:p>
        </p:txBody>
      </p:sp>
    </p:spTree>
    <p:extLst>
      <p:ext uri="{BB962C8B-B14F-4D97-AF65-F5344CB8AC3E}">
        <p14:creationId xmlns:p14="http://schemas.microsoft.com/office/powerpoint/2010/main" val="184914922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object 36"/>
          <p:cNvSpPr/>
          <p:nvPr/>
        </p:nvSpPr>
        <p:spPr>
          <a:xfrm>
            <a:off x="1496332" y="1628377"/>
            <a:ext cx="9189645" cy="6028964"/>
          </a:xfrm>
          <a:prstGeom prst="rect">
            <a:avLst/>
          </a:prstGeom>
          <a:blipFill>
            <a:blip r:embed="rId2" cstate="print"/>
            <a:stretch>
              <a:fillRect/>
            </a:stretch>
          </a:blipFill>
        </p:spPr>
        <p:txBody>
          <a:bodyPr wrap="square" lIns="0" tIns="0" rIns="0" bIns="0" rtlCol="0">
            <a:noAutofit/>
          </a:bodyPr>
          <a:lstStyle/>
          <a:p>
            <a:endParaRPr sz="1266">
              <a:solidFill>
                <a:prstClr val="black"/>
              </a:solidFill>
            </a:endParaRPr>
          </a:p>
        </p:txBody>
      </p:sp>
      <p:sp>
        <p:nvSpPr>
          <p:cNvPr id="38" name="object 38"/>
          <p:cNvSpPr/>
          <p:nvPr/>
        </p:nvSpPr>
        <p:spPr>
          <a:xfrm>
            <a:off x="1524001" y="6348178"/>
            <a:ext cx="9138999" cy="290759"/>
          </a:xfrm>
          <a:custGeom>
            <a:avLst/>
            <a:gdLst/>
            <a:ahLst/>
            <a:cxnLst/>
            <a:rect l="l" t="t" r="r" b="b"/>
            <a:pathLst>
              <a:path w="12997688" h="413524">
                <a:moveTo>
                  <a:pt x="0" y="413524"/>
                </a:moveTo>
                <a:lnTo>
                  <a:pt x="12997688" y="413524"/>
                </a:lnTo>
                <a:lnTo>
                  <a:pt x="12997688" y="0"/>
                </a:lnTo>
                <a:lnTo>
                  <a:pt x="0" y="0"/>
                </a:lnTo>
                <a:lnTo>
                  <a:pt x="0" y="413524"/>
                </a:lnTo>
                <a:close/>
              </a:path>
            </a:pathLst>
          </a:custGeom>
          <a:solidFill>
            <a:srgbClr val="363435"/>
          </a:solidFill>
        </p:spPr>
        <p:txBody>
          <a:bodyPr wrap="square" lIns="0" tIns="0" rIns="0" bIns="0" rtlCol="0">
            <a:noAutofit/>
          </a:bodyPr>
          <a:lstStyle/>
          <a:p>
            <a:endParaRPr sz="1266">
              <a:solidFill>
                <a:prstClr val="black"/>
              </a:solidFill>
            </a:endParaRPr>
          </a:p>
        </p:txBody>
      </p:sp>
      <p:sp>
        <p:nvSpPr>
          <p:cNvPr id="39" name="object 39"/>
          <p:cNvSpPr/>
          <p:nvPr/>
        </p:nvSpPr>
        <p:spPr>
          <a:xfrm>
            <a:off x="1524001" y="6787536"/>
            <a:ext cx="9138999" cy="70464"/>
          </a:xfrm>
          <a:custGeom>
            <a:avLst/>
            <a:gdLst/>
            <a:ahLst/>
            <a:cxnLst/>
            <a:rect l="l" t="t" r="r" b="b"/>
            <a:pathLst>
              <a:path w="12997688" h="100215">
                <a:moveTo>
                  <a:pt x="0" y="100215"/>
                </a:moveTo>
                <a:lnTo>
                  <a:pt x="12997688" y="100215"/>
                </a:lnTo>
                <a:lnTo>
                  <a:pt x="12997688" y="0"/>
                </a:lnTo>
                <a:lnTo>
                  <a:pt x="0" y="0"/>
                </a:lnTo>
                <a:lnTo>
                  <a:pt x="0" y="100215"/>
                </a:lnTo>
                <a:close/>
              </a:path>
            </a:pathLst>
          </a:custGeom>
          <a:solidFill>
            <a:srgbClr val="363435"/>
          </a:solidFill>
        </p:spPr>
        <p:txBody>
          <a:bodyPr wrap="square" lIns="0" tIns="0" rIns="0" bIns="0" rtlCol="0">
            <a:noAutofit/>
          </a:bodyPr>
          <a:lstStyle/>
          <a:p>
            <a:endParaRPr sz="1266">
              <a:solidFill>
                <a:prstClr val="black"/>
              </a:solidFill>
            </a:endParaRPr>
          </a:p>
        </p:txBody>
      </p:sp>
      <p:sp>
        <p:nvSpPr>
          <p:cNvPr id="40" name="object 40"/>
          <p:cNvSpPr/>
          <p:nvPr/>
        </p:nvSpPr>
        <p:spPr>
          <a:xfrm>
            <a:off x="1524001" y="6638937"/>
            <a:ext cx="9138999" cy="148598"/>
          </a:xfrm>
          <a:custGeom>
            <a:avLst/>
            <a:gdLst/>
            <a:ahLst/>
            <a:cxnLst/>
            <a:rect l="l" t="t" r="r" b="b"/>
            <a:pathLst>
              <a:path w="12997688" h="211340">
                <a:moveTo>
                  <a:pt x="0" y="211340"/>
                </a:moveTo>
                <a:lnTo>
                  <a:pt x="12997688" y="211340"/>
                </a:lnTo>
                <a:lnTo>
                  <a:pt x="12997688" y="0"/>
                </a:lnTo>
                <a:lnTo>
                  <a:pt x="0" y="0"/>
                </a:lnTo>
                <a:lnTo>
                  <a:pt x="0" y="211340"/>
                </a:lnTo>
                <a:close/>
              </a:path>
            </a:pathLst>
          </a:custGeom>
          <a:solidFill>
            <a:srgbClr val="EC3237"/>
          </a:solidFill>
        </p:spPr>
        <p:txBody>
          <a:bodyPr wrap="square" lIns="0" tIns="0" rIns="0" bIns="0" rtlCol="0">
            <a:noAutofit/>
          </a:bodyPr>
          <a:lstStyle/>
          <a:p>
            <a:endParaRPr sz="1266">
              <a:solidFill>
                <a:prstClr val="black"/>
              </a:solidFill>
            </a:endParaRPr>
          </a:p>
        </p:txBody>
      </p:sp>
      <p:sp>
        <p:nvSpPr>
          <p:cNvPr id="41" name="object 41"/>
          <p:cNvSpPr/>
          <p:nvPr/>
        </p:nvSpPr>
        <p:spPr>
          <a:xfrm>
            <a:off x="1524000" y="6302658"/>
            <a:ext cx="9140740" cy="0"/>
          </a:xfrm>
          <a:custGeom>
            <a:avLst/>
            <a:gdLst/>
            <a:ahLst/>
            <a:cxnLst/>
            <a:rect l="l" t="t" r="r" b="b"/>
            <a:pathLst>
              <a:path w="13000164">
                <a:moveTo>
                  <a:pt x="0" y="0"/>
                </a:moveTo>
                <a:lnTo>
                  <a:pt x="13000164" y="0"/>
                </a:lnTo>
              </a:path>
            </a:pathLst>
          </a:custGeom>
          <a:ln w="47637">
            <a:solidFill>
              <a:srgbClr val="EC3237"/>
            </a:solidFill>
          </a:ln>
        </p:spPr>
        <p:txBody>
          <a:bodyPr wrap="square" lIns="0" tIns="0" rIns="0" bIns="0" rtlCol="0">
            <a:noAutofit/>
          </a:bodyPr>
          <a:lstStyle/>
          <a:p>
            <a:endParaRPr sz="1266">
              <a:solidFill>
                <a:prstClr val="black"/>
              </a:solidFill>
            </a:endParaRPr>
          </a:p>
        </p:txBody>
      </p:sp>
      <p:sp>
        <p:nvSpPr>
          <p:cNvPr id="42" name="object 42"/>
          <p:cNvSpPr/>
          <p:nvPr/>
        </p:nvSpPr>
        <p:spPr>
          <a:xfrm>
            <a:off x="6522814" y="6243930"/>
            <a:ext cx="0" cy="0"/>
          </a:xfrm>
          <a:custGeom>
            <a:avLst/>
            <a:gdLst/>
            <a:ahLst/>
            <a:cxnLst/>
            <a:rect l="l" t="t" r="r" b="b"/>
            <a:pathLst>
              <a:path>
                <a:moveTo>
                  <a:pt x="0" y="0"/>
                </a:moveTo>
                <a:lnTo>
                  <a:pt x="0" y="0"/>
                </a:lnTo>
              </a:path>
            </a:pathLst>
          </a:custGeom>
          <a:ln w="1270">
            <a:solidFill>
              <a:srgbClr val="282828"/>
            </a:solidFill>
          </a:ln>
        </p:spPr>
        <p:txBody>
          <a:bodyPr wrap="square" lIns="0" tIns="0" rIns="0" bIns="0" rtlCol="0">
            <a:noAutofit/>
          </a:bodyPr>
          <a:lstStyle/>
          <a:p>
            <a:endParaRPr sz="1266">
              <a:solidFill>
                <a:prstClr val="black"/>
              </a:solidFill>
            </a:endParaRPr>
          </a:p>
        </p:txBody>
      </p:sp>
      <p:sp>
        <p:nvSpPr>
          <p:cNvPr id="43" name="object 43"/>
          <p:cNvSpPr/>
          <p:nvPr/>
        </p:nvSpPr>
        <p:spPr>
          <a:xfrm>
            <a:off x="6523440" y="6156509"/>
            <a:ext cx="931473" cy="87868"/>
          </a:xfrm>
          <a:custGeom>
            <a:avLst/>
            <a:gdLst/>
            <a:ahLst/>
            <a:cxnLst/>
            <a:rect l="l" t="t" r="r" b="b"/>
            <a:pathLst>
              <a:path w="1324762" h="124968">
                <a:moveTo>
                  <a:pt x="0" y="117208"/>
                </a:moveTo>
                <a:lnTo>
                  <a:pt x="2070" y="124967"/>
                </a:lnTo>
                <a:lnTo>
                  <a:pt x="1324762" y="124967"/>
                </a:lnTo>
                <a:lnTo>
                  <a:pt x="1324762" y="0"/>
                </a:lnTo>
                <a:lnTo>
                  <a:pt x="33680" y="0"/>
                </a:lnTo>
                <a:lnTo>
                  <a:pt x="0" y="117208"/>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44" name="object 44"/>
          <p:cNvSpPr/>
          <p:nvPr/>
        </p:nvSpPr>
        <p:spPr>
          <a:xfrm>
            <a:off x="6523440" y="6156509"/>
            <a:ext cx="931473" cy="87868"/>
          </a:xfrm>
          <a:custGeom>
            <a:avLst/>
            <a:gdLst/>
            <a:ahLst/>
            <a:cxnLst/>
            <a:rect l="l" t="t" r="r" b="b"/>
            <a:pathLst>
              <a:path w="1324762" h="124968">
                <a:moveTo>
                  <a:pt x="0" y="117208"/>
                </a:moveTo>
                <a:lnTo>
                  <a:pt x="2070" y="124967"/>
                </a:lnTo>
                <a:lnTo>
                  <a:pt x="1324762" y="124967"/>
                </a:lnTo>
                <a:lnTo>
                  <a:pt x="1324762" y="0"/>
                </a:lnTo>
                <a:lnTo>
                  <a:pt x="33680" y="0"/>
                </a:lnTo>
                <a:lnTo>
                  <a:pt x="0" y="117208"/>
                </a:lnTo>
                <a:close/>
              </a:path>
            </a:pathLst>
          </a:custGeom>
          <a:ln w="927">
            <a:solidFill>
              <a:srgbClr val="96989B"/>
            </a:solidFill>
          </a:ln>
        </p:spPr>
        <p:txBody>
          <a:bodyPr wrap="square" lIns="0" tIns="0" rIns="0" bIns="0" rtlCol="0">
            <a:noAutofit/>
          </a:bodyPr>
          <a:lstStyle/>
          <a:p>
            <a:endParaRPr sz="1266">
              <a:solidFill>
                <a:prstClr val="black"/>
              </a:solidFill>
            </a:endParaRPr>
          </a:p>
        </p:txBody>
      </p:sp>
      <p:sp>
        <p:nvSpPr>
          <p:cNvPr id="45" name="object 45"/>
          <p:cNvSpPr/>
          <p:nvPr/>
        </p:nvSpPr>
        <p:spPr>
          <a:xfrm>
            <a:off x="6757386" y="6162136"/>
            <a:ext cx="61320" cy="82108"/>
          </a:xfrm>
          <a:custGeom>
            <a:avLst/>
            <a:gdLst/>
            <a:ahLst/>
            <a:cxnLst/>
            <a:rect l="l" t="t" r="r" b="b"/>
            <a:pathLst>
              <a:path w="87210" h="116776">
                <a:moveTo>
                  <a:pt x="0" y="116776"/>
                </a:moveTo>
                <a:lnTo>
                  <a:pt x="87210" y="116776"/>
                </a:lnTo>
                <a:lnTo>
                  <a:pt x="87210" y="0"/>
                </a:lnTo>
                <a:lnTo>
                  <a:pt x="0" y="0"/>
                </a:lnTo>
                <a:lnTo>
                  <a:pt x="0" y="116776"/>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46" name="object 46"/>
          <p:cNvSpPr/>
          <p:nvPr/>
        </p:nvSpPr>
        <p:spPr>
          <a:xfrm>
            <a:off x="6793668" y="6181876"/>
            <a:ext cx="17573" cy="33057"/>
          </a:xfrm>
          <a:custGeom>
            <a:avLst/>
            <a:gdLst/>
            <a:ahLst/>
            <a:cxnLst/>
            <a:rect l="l" t="t" r="r" b="b"/>
            <a:pathLst>
              <a:path w="24993" h="47015">
                <a:moveTo>
                  <a:pt x="0" y="42735"/>
                </a:moveTo>
                <a:lnTo>
                  <a:pt x="1943" y="47015"/>
                </a:lnTo>
                <a:lnTo>
                  <a:pt x="20726" y="47015"/>
                </a:lnTo>
                <a:lnTo>
                  <a:pt x="24993" y="45110"/>
                </a:lnTo>
                <a:lnTo>
                  <a:pt x="24993" y="4292"/>
                </a:lnTo>
                <a:lnTo>
                  <a:pt x="23075" y="0"/>
                </a:lnTo>
                <a:lnTo>
                  <a:pt x="4305" y="0"/>
                </a:lnTo>
                <a:lnTo>
                  <a:pt x="0" y="1943"/>
                </a:lnTo>
                <a:lnTo>
                  <a:pt x="0"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47" name="object 47"/>
          <p:cNvSpPr/>
          <p:nvPr/>
        </p:nvSpPr>
        <p:spPr>
          <a:xfrm>
            <a:off x="6822995" y="6181876"/>
            <a:ext cx="142919" cy="33057"/>
          </a:xfrm>
          <a:custGeom>
            <a:avLst/>
            <a:gdLst/>
            <a:ahLst/>
            <a:cxnLst/>
            <a:rect l="l" t="t" r="r" b="b"/>
            <a:pathLst>
              <a:path w="203263" h="47015">
                <a:moveTo>
                  <a:pt x="0" y="42735"/>
                </a:moveTo>
                <a:lnTo>
                  <a:pt x="1943" y="47015"/>
                </a:lnTo>
                <a:lnTo>
                  <a:pt x="198932" y="47015"/>
                </a:lnTo>
                <a:lnTo>
                  <a:pt x="203263" y="45110"/>
                </a:lnTo>
                <a:lnTo>
                  <a:pt x="203263" y="4292"/>
                </a:lnTo>
                <a:lnTo>
                  <a:pt x="201320" y="0"/>
                </a:lnTo>
                <a:lnTo>
                  <a:pt x="4279" y="0"/>
                </a:lnTo>
                <a:lnTo>
                  <a:pt x="0" y="1943"/>
                </a:lnTo>
                <a:lnTo>
                  <a:pt x="0"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48" name="object 48"/>
          <p:cNvSpPr/>
          <p:nvPr/>
        </p:nvSpPr>
        <p:spPr>
          <a:xfrm>
            <a:off x="7037672" y="6181876"/>
            <a:ext cx="142910" cy="33057"/>
          </a:xfrm>
          <a:custGeom>
            <a:avLst/>
            <a:gdLst/>
            <a:ahLst/>
            <a:cxnLst/>
            <a:rect l="l" t="t" r="r" b="b"/>
            <a:pathLst>
              <a:path w="203250" h="47015">
                <a:moveTo>
                  <a:pt x="0" y="42735"/>
                </a:moveTo>
                <a:lnTo>
                  <a:pt x="1905" y="47015"/>
                </a:lnTo>
                <a:lnTo>
                  <a:pt x="198932" y="47015"/>
                </a:lnTo>
                <a:lnTo>
                  <a:pt x="203250" y="45110"/>
                </a:lnTo>
                <a:lnTo>
                  <a:pt x="203250" y="4292"/>
                </a:lnTo>
                <a:lnTo>
                  <a:pt x="201333" y="0"/>
                </a:lnTo>
                <a:lnTo>
                  <a:pt x="4267" y="0"/>
                </a:lnTo>
                <a:lnTo>
                  <a:pt x="0" y="1943"/>
                </a:lnTo>
                <a:lnTo>
                  <a:pt x="0"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49" name="object 49"/>
          <p:cNvSpPr/>
          <p:nvPr/>
        </p:nvSpPr>
        <p:spPr>
          <a:xfrm>
            <a:off x="7251916" y="6181876"/>
            <a:ext cx="188461" cy="33057"/>
          </a:xfrm>
          <a:custGeom>
            <a:avLst/>
            <a:gdLst/>
            <a:ahLst/>
            <a:cxnLst/>
            <a:rect l="l" t="t" r="r" b="b"/>
            <a:pathLst>
              <a:path w="268033" h="47015">
                <a:moveTo>
                  <a:pt x="0" y="42735"/>
                </a:moveTo>
                <a:lnTo>
                  <a:pt x="1917" y="47015"/>
                </a:lnTo>
                <a:lnTo>
                  <a:pt x="263728" y="47015"/>
                </a:lnTo>
                <a:lnTo>
                  <a:pt x="268033" y="45110"/>
                </a:lnTo>
                <a:lnTo>
                  <a:pt x="268033" y="4292"/>
                </a:lnTo>
                <a:lnTo>
                  <a:pt x="266077" y="0"/>
                </a:lnTo>
                <a:lnTo>
                  <a:pt x="4305" y="0"/>
                </a:lnTo>
                <a:lnTo>
                  <a:pt x="0" y="1943"/>
                </a:lnTo>
                <a:lnTo>
                  <a:pt x="0"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50" name="object 50"/>
          <p:cNvSpPr/>
          <p:nvPr/>
        </p:nvSpPr>
        <p:spPr>
          <a:xfrm>
            <a:off x="6764323" y="6181876"/>
            <a:ext cx="17600" cy="33057"/>
          </a:xfrm>
          <a:custGeom>
            <a:avLst/>
            <a:gdLst/>
            <a:ahLst/>
            <a:cxnLst/>
            <a:rect l="l" t="t" r="r" b="b"/>
            <a:pathLst>
              <a:path w="25031" h="47015">
                <a:moveTo>
                  <a:pt x="0" y="42735"/>
                </a:moveTo>
                <a:lnTo>
                  <a:pt x="1930" y="47015"/>
                </a:lnTo>
                <a:lnTo>
                  <a:pt x="20739" y="47015"/>
                </a:lnTo>
                <a:lnTo>
                  <a:pt x="25031" y="45110"/>
                </a:lnTo>
                <a:lnTo>
                  <a:pt x="25031" y="4292"/>
                </a:lnTo>
                <a:lnTo>
                  <a:pt x="23113" y="0"/>
                </a:lnTo>
                <a:lnTo>
                  <a:pt x="4305" y="0"/>
                </a:lnTo>
                <a:lnTo>
                  <a:pt x="0" y="1943"/>
                </a:lnTo>
                <a:lnTo>
                  <a:pt x="0"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51" name="object 51"/>
          <p:cNvSpPr/>
          <p:nvPr/>
        </p:nvSpPr>
        <p:spPr>
          <a:xfrm>
            <a:off x="6971789" y="6162136"/>
            <a:ext cx="61311" cy="82108"/>
          </a:xfrm>
          <a:custGeom>
            <a:avLst/>
            <a:gdLst/>
            <a:ahLst/>
            <a:cxnLst/>
            <a:rect l="l" t="t" r="r" b="b"/>
            <a:pathLst>
              <a:path w="87198" h="116776">
                <a:moveTo>
                  <a:pt x="0" y="116776"/>
                </a:moveTo>
                <a:lnTo>
                  <a:pt x="87198" y="116776"/>
                </a:lnTo>
                <a:lnTo>
                  <a:pt x="87198" y="0"/>
                </a:lnTo>
                <a:lnTo>
                  <a:pt x="0" y="0"/>
                </a:lnTo>
                <a:lnTo>
                  <a:pt x="0" y="116776"/>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52" name="object 52"/>
          <p:cNvSpPr/>
          <p:nvPr/>
        </p:nvSpPr>
        <p:spPr>
          <a:xfrm>
            <a:off x="7008031" y="6181876"/>
            <a:ext cx="17600" cy="33057"/>
          </a:xfrm>
          <a:custGeom>
            <a:avLst/>
            <a:gdLst/>
            <a:ahLst/>
            <a:cxnLst/>
            <a:rect l="l" t="t" r="r" b="b"/>
            <a:pathLst>
              <a:path w="25031" h="47015">
                <a:moveTo>
                  <a:pt x="0" y="42735"/>
                </a:moveTo>
                <a:lnTo>
                  <a:pt x="1943" y="47015"/>
                </a:lnTo>
                <a:lnTo>
                  <a:pt x="20751" y="47015"/>
                </a:lnTo>
                <a:lnTo>
                  <a:pt x="25031" y="45110"/>
                </a:lnTo>
                <a:lnTo>
                  <a:pt x="25031" y="4292"/>
                </a:lnTo>
                <a:lnTo>
                  <a:pt x="23088" y="0"/>
                </a:lnTo>
                <a:lnTo>
                  <a:pt x="4330" y="0"/>
                </a:lnTo>
                <a:lnTo>
                  <a:pt x="0" y="1943"/>
                </a:lnTo>
                <a:lnTo>
                  <a:pt x="0"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53" name="object 53"/>
          <p:cNvSpPr/>
          <p:nvPr/>
        </p:nvSpPr>
        <p:spPr>
          <a:xfrm>
            <a:off x="6978696" y="6181876"/>
            <a:ext cx="17609" cy="33057"/>
          </a:xfrm>
          <a:custGeom>
            <a:avLst/>
            <a:gdLst/>
            <a:ahLst/>
            <a:cxnLst/>
            <a:rect l="l" t="t" r="r" b="b"/>
            <a:pathLst>
              <a:path w="25044" h="47015">
                <a:moveTo>
                  <a:pt x="0" y="42735"/>
                </a:moveTo>
                <a:lnTo>
                  <a:pt x="1930" y="47015"/>
                </a:lnTo>
                <a:lnTo>
                  <a:pt x="20739" y="47015"/>
                </a:lnTo>
                <a:lnTo>
                  <a:pt x="25044" y="45110"/>
                </a:lnTo>
                <a:lnTo>
                  <a:pt x="25044" y="4292"/>
                </a:lnTo>
                <a:lnTo>
                  <a:pt x="23088" y="0"/>
                </a:lnTo>
                <a:lnTo>
                  <a:pt x="4330" y="0"/>
                </a:lnTo>
                <a:lnTo>
                  <a:pt x="0" y="1943"/>
                </a:lnTo>
                <a:lnTo>
                  <a:pt x="0"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54" name="object 54"/>
          <p:cNvSpPr/>
          <p:nvPr/>
        </p:nvSpPr>
        <p:spPr>
          <a:xfrm>
            <a:off x="7186512" y="6164262"/>
            <a:ext cx="61329" cy="79983"/>
          </a:xfrm>
          <a:custGeom>
            <a:avLst/>
            <a:gdLst/>
            <a:ahLst/>
            <a:cxnLst/>
            <a:rect l="l" t="t" r="r" b="b"/>
            <a:pathLst>
              <a:path w="87223" h="113753">
                <a:moveTo>
                  <a:pt x="0" y="113753"/>
                </a:moveTo>
                <a:lnTo>
                  <a:pt x="87223" y="113753"/>
                </a:lnTo>
                <a:lnTo>
                  <a:pt x="87223" y="0"/>
                </a:lnTo>
                <a:lnTo>
                  <a:pt x="0" y="0"/>
                </a:lnTo>
                <a:lnTo>
                  <a:pt x="0" y="113753"/>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55" name="object 55"/>
          <p:cNvSpPr/>
          <p:nvPr/>
        </p:nvSpPr>
        <p:spPr>
          <a:xfrm>
            <a:off x="7222789" y="6181876"/>
            <a:ext cx="17556" cy="33057"/>
          </a:xfrm>
          <a:custGeom>
            <a:avLst/>
            <a:gdLst/>
            <a:ahLst/>
            <a:cxnLst/>
            <a:rect l="l" t="t" r="r" b="b"/>
            <a:pathLst>
              <a:path w="24968" h="47015">
                <a:moveTo>
                  <a:pt x="0" y="42735"/>
                </a:moveTo>
                <a:lnTo>
                  <a:pt x="1892" y="47015"/>
                </a:lnTo>
                <a:lnTo>
                  <a:pt x="20688" y="47015"/>
                </a:lnTo>
                <a:lnTo>
                  <a:pt x="24968" y="45110"/>
                </a:lnTo>
                <a:lnTo>
                  <a:pt x="24968" y="4292"/>
                </a:lnTo>
                <a:lnTo>
                  <a:pt x="23037" y="0"/>
                </a:lnTo>
                <a:lnTo>
                  <a:pt x="4267" y="0"/>
                </a:lnTo>
                <a:lnTo>
                  <a:pt x="0" y="1943"/>
                </a:lnTo>
                <a:lnTo>
                  <a:pt x="0"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56" name="object 56"/>
          <p:cNvSpPr/>
          <p:nvPr/>
        </p:nvSpPr>
        <p:spPr>
          <a:xfrm>
            <a:off x="7193444" y="6181876"/>
            <a:ext cx="17582" cy="33057"/>
          </a:xfrm>
          <a:custGeom>
            <a:avLst/>
            <a:gdLst/>
            <a:ahLst/>
            <a:cxnLst/>
            <a:rect l="l" t="t" r="r" b="b"/>
            <a:pathLst>
              <a:path w="25006" h="47015">
                <a:moveTo>
                  <a:pt x="0" y="42735"/>
                </a:moveTo>
                <a:lnTo>
                  <a:pt x="1905" y="47015"/>
                </a:lnTo>
                <a:lnTo>
                  <a:pt x="20739" y="47015"/>
                </a:lnTo>
                <a:lnTo>
                  <a:pt x="25006" y="45110"/>
                </a:lnTo>
                <a:lnTo>
                  <a:pt x="25006" y="4292"/>
                </a:lnTo>
                <a:lnTo>
                  <a:pt x="23088" y="0"/>
                </a:lnTo>
                <a:lnTo>
                  <a:pt x="4267" y="0"/>
                </a:lnTo>
                <a:lnTo>
                  <a:pt x="0" y="1943"/>
                </a:lnTo>
                <a:lnTo>
                  <a:pt x="0"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57" name="object 57"/>
          <p:cNvSpPr/>
          <p:nvPr/>
        </p:nvSpPr>
        <p:spPr>
          <a:xfrm>
            <a:off x="6522488" y="6166832"/>
            <a:ext cx="932482" cy="77411"/>
          </a:xfrm>
          <a:custGeom>
            <a:avLst/>
            <a:gdLst/>
            <a:ahLst/>
            <a:cxnLst/>
            <a:rect l="l" t="t" r="r" b="b"/>
            <a:pathLst>
              <a:path w="1326197" h="110096">
                <a:moveTo>
                  <a:pt x="736" y="110096"/>
                </a:moveTo>
                <a:lnTo>
                  <a:pt x="117182" y="109740"/>
                </a:lnTo>
                <a:lnTo>
                  <a:pt x="215785" y="35788"/>
                </a:lnTo>
                <a:lnTo>
                  <a:pt x="299961" y="6769"/>
                </a:lnTo>
                <a:lnTo>
                  <a:pt x="1326197" y="6769"/>
                </a:lnTo>
                <a:lnTo>
                  <a:pt x="1326197" y="0"/>
                </a:lnTo>
                <a:lnTo>
                  <a:pt x="579799" y="130"/>
                </a:lnTo>
                <a:lnTo>
                  <a:pt x="277571" y="0"/>
                </a:lnTo>
                <a:lnTo>
                  <a:pt x="263183" y="1280"/>
                </a:lnTo>
                <a:lnTo>
                  <a:pt x="250917" y="2748"/>
                </a:lnTo>
                <a:lnTo>
                  <a:pt x="236459" y="4599"/>
                </a:lnTo>
                <a:lnTo>
                  <a:pt x="220699" y="6704"/>
                </a:lnTo>
                <a:lnTo>
                  <a:pt x="204530" y="8937"/>
                </a:lnTo>
                <a:lnTo>
                  <a:pt x="188841" y="11170"/>
                </a:lnTo>
                <a:lnTo>
                  <a:pt x="174526" y="13276"/>
                </a:lnTo>
                <a:lnTo>
                  <a:pt x="162474" y="15126"/>
                </a:lnTo>
                <a:lnTo>
                  <a:pt x="152725" y="17409"/>
                </a:lnTo>
                <a:lnTo>
                  <a:pt x="132072" y="25226"/>
                </a:lnTo>
                <a:lnTo>
                  <a:pt x="117215" y="30951"/>
                </a:lnTo>
                <a:lnTo>
                  <a:pt x="100619" y="37382"/>
                </a:lnTo>
                <a:lnTo>
                  <a:pt x="83243" y="44140"/>
                </a:lnTo>
                <a:lnTo>
                  <a:pt x="66047" y="50844"/>
                </a:lnTo>
                <a:lnTo>
                  <a:pt x="49991" y="57115"/>
                </a:lnTo>
                <a:lnTo>
                  <a:pt x="36035" y="62573"/>
                </a:lnTo>
                <a:lnTo>
                  <a:pt x="25139" y="66840"/>
                </a:lnTo>
                <a:lnTo>
                  <a:pt x="16294" y="70307"/>
                </a:lnTo>
                <a:lnTo>
                  <a:pt x="3165" y="79415"/>
                </a:lnTo>
                <a:lnTo>
                  <a:pt x="64" y="89397"/>
                </a:lnTo>
                <a:lnTo>
                  <a:pt x="0" y="105206"/>
                </a:lnTo>
                <a:lnTo>
                  <a:pt x="736" y="110096"/>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58" name="object 58"/>
          <p:cNvSpPr/>
          <p:nvPr/>
        </p:nvSpPr>
        <p:spPr>
          <a:xfrm>
            <a:off x="6547539" y="6187335"/>
            <a:ext cx="10135" cy="0"/>
          </a:xfrm>
          <a:custGeom>
            <a:avLst/>
            <a:gdLst/>
            <a:ahLst/>
            <a:cxnLst/>
            <a:rect l="l" t="t" r="r" b="b"/>
            <a:pathLst>
              <a:path w="14414">
                <a:moveTo>
                  <a:pt x="0" y="0"/>
                </a:moveTo>
                <a:lnTo>
                  <a:pt x="14414" y="0"/>
                </a:lnTo>
              </a:path>
            </a:pathLst>
          </a:custGeom>
          <a:ln w="15290">
            <a:solidFill>
              <a:srgbClr val="373435"/>
            </a:solidFill>
          </a:ln>
        </p:spPr>
        <p:txBody>
          <a:bodyPr wrap="square" lIns="0" tIns="0" rIns="0" bIns="0" rtlCol="0">
            <a:noAutofit/>
          </a:bodyPr>
          <a:lstStyle/>
          <a:p>
            <a:endParaRPr sz="1266">
              <a:solidFill>
                <a:prstClr val="black"/>
              </a:solidFill>
            </a:endParaRPr>
          </a:p>
        </p:txBody>
      </p:sp>
      <p:sp>
        <p:nvSpPr>
          <p:cNvPr id="59" name="object 59"/>
          <p:cNvSpPr/>
          <p:nvPr/>
        </p:nvSpPr>
        <p:spPr>
          <a:xfrm>
            <a:off x="6825749" y="6222242"/>
            <a:ext cx="15895" cy="15109"/>
          </a:xfrm>
          <a:custGeom>
            <a:avLst/>
            <a:gdLst/>
            <a:ahLst/>
            <a:cxnLst/>
            <a:rect l="l" t="t" r="r" b="b"/>
            <a:pathLst>
              <a:path w="22605" h="21488">
                <a:moveTo>
                  <a:pt x="889" y="14109"/>
                </a:moveTo>
                <a:lnTo>
                  <a:pt x="1460" y="16002"/>
                </a:lnTo>
                <a:lnTo>
                  <a:pt x="4457" y="21488"/>
                </a:lnTo>
                <a:lnTo>
                  <a:pt x="16281" y="21488"/>
                </a:lnTo>
                <a:lnTo>
                  <a:pt x="19608" y="18097"/>
                </a:lnTo>
                <a:lnTo>
                  <a:pt x="20929" y="15201"/>
                </a:lnTo>
                <a:lnTo>
                  <a:pt x="22606" y="11455"/>
                </a:lnTo>
                <a:lnTo>
                  <a:pt x="21602" y="8140"/>
                </a:lnTo>
                <a:lnTo>
                  <a:pt x="5651" y="8140"/>
                </a:lnTo>
                <a:lnTo>
                  <a:pt x="7213" y="4699"/>
                </a:lnTo>
                <a:lnTo>
                  <a:pt x="14465" y="4699"/>
                </a:lnTo>
                <a:lnTo>
                  <a:pt x="15951" y="6985"/>
                </a:lnTo>
                <a:lnTo>
                  <a:pt x="21221" y="6985"/>
                </a:lnTo>
                <a:lnTo>
                  <a:pt x="18859" y="0"/>
                </a:lnTo>
                <a:lnTo>
                  <a:pt x="5245" y="0"/>
                </a:lnTo>
                <a:lnTo>
                  <a:pt x="1816" y="4368"/>
                </a:lnTo>
                <a:lnTo>
                  <a:pt x="863" y="7416"/>
                </a:lnTo>
                <a:lnTo>
                  <a:pt x="0" y="10248"/>
                </a:lnTo>
                <a:lnTo>
                  <a:pt x="558" y="12903"/>
                </a:lnTo>
                <a:lnTo>
                  <a:pt x="16789" y="12903"/>
                </a:lnTo>
                <a:lnTo>
                  <a:pt x="15481" y="16802"/>
                </a:lnTo>
                <a:lnTo>
                  <a:pt x="7797" y="16802"/>
                </a:lnTo>
                <a:lnTo>
                  <a:pt x="6146" y="14109"/>
                </a:lnTo>
                <a:lnTo>
                  <a:pt x="889" y="14109"/>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60" name="object 60"/>
          <p:cNvSpPr/>
          <p:nvPr/>
        </p:nvSpPr>
        <p:spPr>
          <a:xfrm>
            <a:off x="7039773" y="6222242"/>
            <a:ext cx="15886" cy="15109"/>
          </a:xfrm>
          <a:custGeom>
            <a:avLst/>
            <a:gdLst/>
            <a:ahLst/>
            <a:cxnLst/>
            <a:rect l="l" t="t" r="r" b="b"/>
            <a:pathLst>
              <a:path w="22593" h="21488">
                <a:moveTo>
                  <a:pt x="876" y="14109"/>
                </a:moveTo>
                <a:lnTo>
                  <a:pt x="1460" y="16002"/>
                </a:lnTo>
                <a:lnTo>
                  <a:pt x="4457" y="21488"/>
                </a:lnTo>
                <a:lnTo>
                  <a:pt x="16243" y="21488"/>
                </a:lnTo>
                <a:lnTo>
                  <a:pt x="19608" y="18097"/>
                </a:lnTo>
                <a:lnTo>
                  <a:pt x="20929" y="15201"/>
                </a:lnTo>
                <a:lnTo>
                  <a:pt x="22593" y="11455"/>
                </a:lnTo>
                <a:lnTo>
                  <a:pt x="21589" y="8140"/>
                </a:lnTo>
                <a:lnTo>
                  <a:pt x="5651" y="8140"/>
                </a:lnTo>
                <a:lnTo>
                  <a:pt x="7226" y="4699"/>
                </a:lnTo>
                <a:lnTo>
                  <a:pt x="14439" y="4699"/>
                </a:lnTo>
                <a:lnTo>
                  <a:pt x="15938" y="6985"/>
                </a:lnTo>
                <a:lnTo>
                  <a:pt x="21208" y="6985"/>
                </a:lnTo>
                <a:lnTo>
                  <a:pt x="18859" y="0"/>
                </a:lnTo>
                <a:lnTo>
                  <a:pt x="5257" y="0"/>
                </a:lnTo>
                <a:lnTo>
                  <a:pt x="1803" y="4368"/>
                </a:lnTo>
                <a:lnTo>
                  <a:pt x="863" y="7416"/>
                </a:lnTo>
                <a:lnTo>
                  <a:pt x="0" y="10248"/>
                </a:lnTo>
                <a:lnTo>
                  <a:pt x="546" y="12903"/>
                </a:lnTo>
                <a:lnTo>
                  <a:pt x="16814" y="12903"/>
                </a:lnTo>
                <a:lnTo>
                  <a:pt x="15468" y="16802"/>
                </a:lnTo>
                <a:lnTo>
                  <a:pt x="7797" y="16802"/>
                </a:lnTo>
                <a:lnTo>
                  <a:pt x="6134" y="14109"/>
                </a:lnTo>
                <a:lnTo>
                  <a:pt x="876" y="14109"/>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61" name="object 61"/>
          <p:cNvSpPr/>
          <p:nvPr/>
        </p:nvSpPr>
        <p:spPr>
          <a:xfrm>
            <a:off x="7254862" y="6222242"/>
            <a:ext cx="15886" cy="15109"/>
          </a:xfrm>
          <a:custGeom>
            <a:avLst/>
            <a:gdLst/>
            <a:ahLst/>
            <a:cxnLst/>
            <a:rect l="l" t="t" r="r" b="b"/>
            <a:pathLst>
              <a:path w="22593" h="21488">
                <a:moveTo>
                  <a:pt x="863" y="14109"/>
                </a:moveTo>
                <a:lnTo>
                  <a:pt x="1447" y="16002"/>
                </a:lnTo>
                <a:lnTo>
                  <a:pt x="4457" y="21488"/>
                </a:lnTo>
                <a:lnTo>
                  <a:pt x="16268" y="21488"/>
                </a:lnTo>
                <a:lnTo>
                  <a:pt x="19583" y="18097"/>
                </a:lnTo>
                <a:lnTo>
                  <a:pt x="20916" y="15201"/>
                </a:lnTo>
                <a:lnTo>
                  <a:pt x="22593" y="11455"/>
                </a:lnTo>
                <a:lnTo>
                  <a:pt x="21602" y="8140"/>
                </a:lnTo>
                <a:lnTo>
                  <a:pt x="5613" y="8140"/>
                </a:lnTo>
                <a:lnTo>
                  <a:pt x="7213" y="4699"/>
                </a:lnTo>
                <a:lnTo>
                  <a:pt x="14452" y="4699"/>
                </a:lnTo>
                <a:lnTo>
                  <a:pt x="15938" y="6985"/>
                </a:lnTo>
                <a:lnTo>
                  <a:pt x="21221" y="6985"/>
                </a:lnTo>
                <a:lnTo>
                  <a:pt x="18846" y="0"/>
                </a:lnTo>
                <a:lnTo>
                  <a:pt x="5257" y="0"/>
                </a:lnTo>
                <a:lnTo>
                  <a:pt x="1790" y="4368"/>
                </a:lnTo>
                <a:lnTo>
                  <a:pt x="850" y="7416"/>
                </a:lnTo>
                <a:lnTo>
                  <a:pt x="0" y="10248"/>
                </a:lnTo>
                <a:lnTo>
                  <a:pt x="558" y="12903"/>
                </a:lnTo>
                <a:lnTo>
                  <a:pt x="16802" y="12903"/>
                </a:lnTo>
                <a:lnTo>
                  <a:pt x="15494" y="16802"/>
                </a:lnTo>
                <a:lnTo>
                  <a:pt x="7759" y="16802"/>
                </a:lnTo>
                <a:lnTo>
                  <a:pt x="6134" y="14109"/>
                </a:lnTo>
                <a:lnTo>
                  <a:pt x="863" y="14109"/>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62" name="object 62"/>
          <p:cNvSpPr/>
          <p:nvPr/>
        </p:nvSpPr>
        <p:spPr>
          <a:xfrm>
            <a:off x="6629392" y="6181876"/>
            <a:ext cx="122658" cy="33057"/>
          </a:xfrm>
          <a:custGeom>
            <a:avLst/>
            <a:gdLst/>
            <a:ahLst/>
            <a:cxnLst/>
            <a:rect l="l" t="t" r="r" b="b"/>
            <a:pathLst>
              <a:path w="174447" h="47015">
                <a:moveTo>
                  <a:pt x="0" y="42735"/>
                </a:moveTo>
                <a:lnTo>
                  <a:pt x="1955" y="47015"/>
                </a:lnTo>
                <a:lnTo>
                  <a:pt x="170154" y="47015"/>
                </a:lnTo>
                <a:lnTo>
                  <a:pt x="174447" y="45110"/>
                </a:lnTo>
                <a:lnTo>
                  <a:pt x="174447" y="4292"/>
                </a:lnTo>
                <a:lnTo>
                  <a:pt x="172529" y="0"/>
                </a:lnTo>
                <a:lnTo>
                  <a:pt x="4330" y="0"/>
                </a:lnTo>
                <a:lnTo>
                  <a:pt x="0" y="1943"/>
                </a:lnTo>
                <a:lnTo>
                  <a:pt x="0"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63" name="object 63"/>
          <p:cNvSpPr/>
          <p:nvPr/>
        </p:nvSpPr>
        <p:spPr>
          <a:xfrm>
            <a:off x="6522437" y="6162086"/>
            <a:ext cx="932473" cy="72027"/>
          </a:xfrm>
          <a:custGeom>
            <a:avLst/>
            <a:gdLst/>
            <a:ahLst/>
            <a:cxnLst/>
            <a:rect l="l" t="t" r="r" b="b"/>
            <a:pathLst>
              <a:path w="1326184" h="102438">
                <a:moveTo>
                  <a:pt x="2333" y="81798"/>
                </a:moveTo>
                <a:lnTo>
                  <a:pt x="0" y="102438"/>
                </a:lnTo>
                <a:lnTo>
                  <a:pt x="857" y="99603"/>
                </a:lnTo>
                <a:lnTo>
                  <a:pt x="6792" y="87067"/>
                </a:lnTo>
                <a:lnTo>
                  <a:pt x="19405" y="75945"/>
                </a:lnTo>
                <a:lnTo>
                  <a:pt x="19692" y="75836"/>
                </a:lnTo>
                <a:lnTo>
                  <a:pt x="24356" y="74022"/>
                </a:lnTo>
                <a:lnTo>
                  <a:pt x="33189" y="70568"/>
                </a:lnTo>
                <a:lnTo>
                  <a:pt x="45290" y="65830"/>
                </a:lnTo>
                <a:lnTo>
                  <a:pt x="59754" y="60166"/>
                </a:lnTo>
                <a:lnTo>
                  <a:pt x="108311" y="41196"/>
                </a:lnTo>
                <a:lnTo>
                  <a:pt x="145661" y="26769"/>
                </a:lnTo>
                <a:lnTo>
                  <a:pt x="184939" y="18418"/>
                </a:lnTo>
                <a:lnTo>
                  <a:pt x="234388" y="11651"/>
                </a:lnTo>
                <a:lnTo>
                  <a:pt x="273962" y="7265"/>
                </a:lnTo>
                <a:lnTo>
                  <a:pt x="280314" y="6896"/>
                </a:lnTo>
                <a:lnTo>
                  <a:pt x="1326184" y="6896"/>
                </a:lnTo>
                <a:lnTo>
                  <a:pt x="1326184" y="0"/>
                </a:lnTo>
                <a:lnTo>
                  <a:pt x="277443" y="103"/>
                </a:lnTo>
                <a:lnTo>
                  <a:pt x="225356" y="6010"/>
                </a:lnTo>
                <a:lnTo>
                  <a:pt x="177882" y="13383"/>
                </a:lnTo>
                <a:lnTo>
                  <a:pt x="138900" y="23084"/>
                </a:lnTo>
                <a:lnTo>
                  <a:pt x="99083" y="38416"/>
                </a:lnTo>
                <a:lnTo>
                  <a:pt x="51644" y="56889"/>
                </a:lnTo>
                <a:lnTo>
                  <a:pt x="37723" y="62317"/>
                </a:lnTo>
                <a:lnTo>
                  <a:pt x="26029" y="66872"/>
                </a:lnTo>
                <a:lnTo>
                  <a:pt x="17330" y="70247"/>
                </a:lnTo>
                <a:lnTo>
                  <a:pt x="12395" y="72135"/>
                </a:lnTo>
                <a:lnTo>
                  <a:pt x="6967" y="74465"/>
                </a:lnTo>
                <a:lnTo>
                  <a:pt x="2333" y="81798"/>
                </a:lnTo>
                <a:close/>
              </a:path>
            </a:pathLst>
          </a:custGeom>
          <a:solidFill>
            <a:srgbClr val="282828"/>
          </a:solidFill>
        </p:spPr>
        <p:txBody>
          <a:bodyPr wrap="square" lIns="0" tIns="0" rIns="0" bIns="0" rtlCol="0">
            <a:noAutofit/>
          </a:bodyPr>
          <a:lstStyle/>
          <a:p>
            <a:endParaRPr sz="1266">
              <a:solidFill>
                <a:prstClr val="black"/>
              </a:solidFill>
            </a:endParaRPr>
          </a:p>
        </p:txBody>
      </p:sp>
      <p:sp>
        <p:nvSpPr>
          <p:cNvPr id="64" name="object 64"/>
          <p:cNvSpPr/>
          <p:nvPr/>
        </p:nvSpPr>
        <p:spPr>
          <a:xfrm>
            <a:off x="6573425" y="6171997"/>
            <a:ext cx="19993" cy="29592"/>
          </a:xfrm>
          <a:custGeom>
            <a:avLst/>
            <a:gdLst/>
            <a:ahLst/>
            <a:cxnLst/>
            <a:rect l="l" t="t" r="r" b="b"/>
            <a:pathLst>
              <a:path w="28435" h="42087">
                <a:moveTo>
                  <a:pt x="0" y="37807"/>
                </a:moveTo>
                <a:lnTo>
                  <a:pt x="1930" y="42087"/>
                </a:lnTo>
                <a:lnTo>
                  <a:pt x="24104" y="42087"/>
                </a:lnTo>
                <a:lnTo>
                  <a:pt x="28435" y="40157"/>
                </a:lnTo>
                <a:lnTo>
                  <a:pt x="28435" y="4292"/>
                </a:lnTo>
                <a:lnTo>
                  <a:pt x="26504" y="0"/>
                </a:lnTo>
                <a:lnTo>
                  <a:pt x="4305" y="0"/>
                </a:lnTo>
                <a:lnTo>
                  <a:pt x="0" y="1968"/>
                </a:lnTo>
                <a:lnTo>
                  <a:pt x="0" y="37807"/>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65" name="object 65"/>
          <p:cNvSpPr/>
          <p:nvPr/>
        </p:nvSpPr>
        <p:spPr>
          <a:xfrm>
            <a:off x="6751083" y="6254076"/>
            <a:ext cx="505733" cy="0"/>
          </a:xfrm>
          <a:custGeom>
            <a:avLst/>
            <a:gdLst/>
            <a:ahLst/>
            <a:cxnLst/>
            <a:rect l="l" t="t" r="r" b="b"/>
            <a:pathLst>
              <a:path w="719264">
                <a:moveTo>
                  <a:pt x="0" y="0"/>
                </a:moveTo>
                <a:lnTo>
                  <a:pt x="719264" y="0"/>
                </a:lnTo>
              </a:path>
            </a:pathLst>
          </a:custGeom>
          <a:ln w="29235">
            <a:solidFill>
              <a:srgbClr val="282828"/>
            </a:solidFill>
          </a:ln>
        </p:spPr>
        <p:txBody>
          <a:bodyPr wrap="square" lIns="0" tIns="0" rIns="0" bIns="0" rtlCol="0">
            <a:noAutofit/>
          </a:bodyPr>
          <a:lstStyle/>
          <a:p>
            <a:endParaRPr sz="1266">
              <a:solidFill>
                <a:prstClr val="black"/>
              </a:solidFill>
            </a:endParaRPr>
          </a:p>
        </p:txBody>
      </p:sp>
      <p:sp>
        <p:nvSpPr>
          <p:cNvPr id="66" name="object 66"/>
          <p:cNvSpPr/>
          <p:nvPr/>
        </p:nvSpPr>
        <p:spPr>
          <a:xfrm>
            <a:off x="7400128" y="6259233"/>
            <a:ext cx="54935" cy="0"/>
          </a:xfrm>
          <a:custGeom>
            <a:avLst/>
            <a:gdLst/>
            <a:ahLst/>
            <a:cxnLst/>
            <a:rect l="l" t="t" r="r" b="b"/>
            <a:pathLst>
              <a:path w="78130">
                <a:moveTo>
                  <a:pt x="0" y="0"/>
                </a:moveTo>
                <a:lnTo>
                  <a:pt x="78130" y="0"/>
                </a:lnTo>
              </a:path>
            </a:pathLst>
          </a:custGeom>
          <a:ln w="43903">
            <a:solidFill>
              <a:srgbClr val="282828"/>
            </a:solidFill>
          </a:ln>
        </p:spPr>
        <p:txBody>
          <a:bodyPr wrap="square" lIns="0" tIns="0" rIns="0" bIns="0" rtlCol="0">
            <a:noAutofit/>
          </a:bodyPr>
          <a:lstStyle/>
          <a:p>
            <a:endParaRPr sz="1266">
              <a:solidFill>
                <a:prstClr val="black"/>
              </a:solidFill>
            </a:endParaRPr>
          </a:p>
        </p:txBody>
      </p:sp>
      <p:sp>
        <p:nvSpPr>
          <p:cNvPr id="67" name="object 67"/>
          <p:cNvSpPr/>
          <p:nvPr/>
        </p:nvSpPr>
        <p:spPr>
          <a:xfrm>
            <a:off x="6588858" y="6273212"/>
            <a:ext cx="19743" cy="0"/>
          </a:xfrm>
          <a:custGeom>
            <a:avLst/>
            <a:gdLst/>
            <a:ahLst/>
            <a:cxnLst/>
            <a:rect l="l" t="t" r="r" b="b"/>
            <a:pathLst>
              <a:path w="28079">
                <a:moveTo>
                  <a:pt x="0" y="0"/>
                </a:moveTo>
                <a:lnTo>
                  <a:pt x="28079" y="0"/>
                </a:lnTo>
              </a:path>
            </a:pathLst>
          </a:custGeom>
          <a:ln w="21132">
            <a:solidFill>
              <a:srgbClr val="373435"/>
            </a:solidFill>
          </a:ln>
        </p:spPr>
        <p:txBody>
          <a:bodyPr wrap="square" lIns="0" tIns="0" rIns="0" bIns="0" rtlCol="0">
            <a:noAutofit/>
          </a:bodyPr>
          <a:lstStyle/>
          <a:p>
            <a:endParaRPr sz="1266">
              <a:solidFill>
                <a:prstClr val="black"/>
              </a:solidFill>
            </a:endParaRPr>
          </a:p>
        </p:txBody>
      </p:sp>
      <p:sp>
        <p:nvSpPr>
          <p:cNvPr id="68" name="object 68"/>
          <p:cNvSpPr/>
          <p:nvPr/>
        </p:nvSpPr>
        <p:spPr>
          <a:xfrm>
            <a:off x="6522932" y="6243893"/>
            <a:ext cx="85064" cy="25440"/>
          </a:xfrm>
          <a:custGeom>
            <a:avLst/>
            <a:gdLst/>
            <a:ahLst/>
            <a:cxnLst/>
            <a:rect l="l" t="t" r="r" b="b"/>
            <a:pathLst>
              <a:path w="120980" h="36182">
                <a:moveTo>
                  <a:pt x="32359" y="36182"/>
                </a:moveTo>
                <a:lnTo>
                  <a:pt x="120980" y="36182"/>
                </a:lnTo>
                <a:lnTo>
                  <a:pt x="120980" y="0"/>
                </a:lnTo>
                <a:lnTo>
                  <a:pt x="0" y="0"/>
                </a:lnTo>
                <a:lnTo>
                  <a:pt x="8506" y="21617"/>
                </a:lnTo>
                <a:lnTo>
                  <a:pt x="14872" y="32261"/>
                </a:lnTo>
                <a:lnTo>
                  <a:pt x="22575" y="35822"/>
                </a:lnTo>
                <a:lnTo>
                  <a:pt x="32359" y="36182"/>
                </a:lnTo>
                <a:close/>
              </a:path>
            </a:pathLst>
          </a:custGeom>
          <a:solidFill>
            <a:srgbClr val="282828"/>
          </a:solidFill>
        </p:spPr>
        <p:txBody>
          <a:bodyPr wrap="square" lIns="0" tIns="0" rIns="0" bIns="0" rtlCol="0">
            <a:noAutofit/>
          </a:bodyPr>
          <a:lstStyle/>
          <a:p>
            <a:endParaRPr sz="1266">
              <a:solidFill>
                <a:prstClr val="black"/>
              </a:solidFill>
            </a:endParaRPr>
          </a:p>
        </p:txBody>
      </p:sp>
      <p:sp>
        <p:nvSpPr>
          <p:cNvPr id="69" name="object 69"/>
          <p:cNvSpPr/>
          <p:nvPr/>
        </p:nvSpPr>
        <p:spPr>
          <a:xfrm>
            <a:off x="6573051" y="6141622"/>
            <a:ext cx="61275" cy="5742"/>
          </a:xfrm>
          <a:custGeom>
            <a:avLst/>
            <a:gdLst/>
            <a:ahLst/>
            <a:cxnLst/>
            <a:rect l="l" t="t" r="r" b="b"/>
            <a:pathLst>
              <a:path w="87147" h="8166">
                <a:moveTo>
                  <a:pt x="0" y="5587"/>
                </a:moveTo>
                <a:lnTo>
                  <a:pt x="1193" y="8166"/>
                </a:lnTo>
                <a:lnTo>
                  <a:pt x="84582" y="8166"/>
                </a:lnTo>
                <a:lnTo>
                  <a:pt x="87147" y="7035"/>
                </a:lnTo>
                <a:lnTo>
                  <a:pt x="87147" y="2565"/>
                </a:lnTo>
                <a:lnTo>
                  <a:pt x="86017" y="0"/>
                </a:lnTo>
                <a:lnTo>
                  <a:pt x="2603" y="0"/>
                </a:lnTo>
                <a:lnTo>
                  <a:pt x="0" y="1155"/>
                </a:lnTo>
                <a:lnTo>
                  <a:pt x="0" y="5587"/>
                </a:lnTo>
                <a:close/>
              </a:path>
            </a:pathLst>
          </a:custGeom>
          <a:solidFill>
            <a:srgbClr val="96989B"/>
          </a:solidFill>
        </p:spPr>
        <p:txBody>
          <a:bodyPr wrap="square" lIns="0" tIns="0" rIns="0" bIns="0" rtlCol="0">
            <a:noAutofit/>
          </a:bodyPr>
          <a:lstStyle/>
          <a:p>
            <a:endParaRPr sz="1266">
              <a:solidFill>
                <a:prstClr val="black"/>
              </a:solidFill>
            </a:endParaRPr>
          </a:p>
        </p:txBody>
      </p:sp>
      <p:sp>
        <p:nvSpPr>
          <p:cNvPr id="70" name="object 70"/>
          <p:cNvSpPr/>
          <p:nvPr/>
        </p:nvSpPr>
        <p:spPr>
          <a:xfrm>
            <a:off x="6608751" y="6136305"/>
            <a:ext cx="20180" cy="6036"/>
          </a:xfrm>
          <a:custGeom>
            <a:avLst/>
            <a:gdLst/>
            <a:ahLst/>
            <a:cxnLst/>
            <a:rect l="l" t="t" r="r" b="b"/>
            <a:pathLst>
              <a:path w="28701" h="8585">
                <a:moveTo>
                  <a:pt x="0" y="5994"/>
                </a:moveTo>
                <a:lnTo>
                  <a:pt x="1143" y="8585"/>
                </a:lnTo>
                <a:lnTo>
                  <a:pt x="26136" y="8585"/>
                </a:lnTo>
                <a:lnTo>
                  <a:pt x="28701" y="7404"/>
                </a:lnTo>
                <a:lnTo>
                  <a:pt x="28701" y="2616"/>
                </a:lnTo>
                <a:lnTo>
                  <a:pt x="27533" y="0"/>
                </a:lnTo>
                <a:lnTo>
                  <a:pt x="2565" y="0"/>
                </a:lnTo>
                <a:lnTo>
                  <a:pt x="0" y="1168"/>
                </a:lnTo>
                <a:lnTo>
                  <a:pt x="0" y="5994"/>
                </a:lnTo>
                <a:close/>
              </a:path>
            </a:pathLst>
          </a:custGeom>
          <a:solidFill>
            <a:srgbClr val="96989B"/>
          </a:solidFill>
        </p:spPr>
        <p:txBody>
          <a:bodyPr wrap="square" lIns="0" tIns="0" rIns="0" bIns="0" rtlCol="0">
            <a:noAutofit/>
          </a:bodyPr>
          <a:lstStyle/>
          <a:p>
            <a:endParaRPr sz="1266">
              <a:solidFill>
                <a:prstClr val="black"/>
              </a:solidFill>
            </a:endParaRPr>
          </a:p>
        </p:txBody>
      </p:sp>
      <p:sp>
        <p:nvSpPr>
          <p:cNvPr id="71" name="object 71"/>
          <p:cNvSpPr/>
          <p:nvPr/>
        </p:nvSpPr>
        <p:spPr>
          <a:xfrm>
            <a:off x="6546968" y="6146617"/>
            <a:ext cx="908345" cy="10413"/>
          </a:xfrm>
          <a:custGeom>
            <a:avLst/>
            <a:gdLst/>
            <a:ahLst/>
            <a:cxnLst/>
            <a:rect l="l" t="t" r="r" b="b"/>
            <a:pathLst>
              <a:path w="1291869" h="14810">
                <a:moveTo>
                  <a:pt x="1291869" y="14581"/>
                </a:moveTo>
                <a:lnTo>
                  <a:pt x="1290573" y="408"/>
                </a:lnTo>
                <a:lnTo>
                  <a:pt x="459877" y="276"/>
                </a:lnTo>
                <a:lnTo>
                  <a:pt x="25323" y="205"/>
                </a:lnTo>
                <a:lnTo>
                  <a:pt x="5220" y="0"/>
                </a:lnTo>
                <a:lnTo>
                  <a:pt x="151" y="7474"/>
                </a:lnTo>
                <a:lnTo>
                  <a:pt x="0" y="14810"/>
                </a:lnTo>
                <a:lnTo>
                  <a:pt x="1291869" y="14581"/>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72" name="object 72"/>
          <p:cNvSpPr/>
          <p:nvPr/>
        </p:nvSpPr>
        <p:spPr>
          <a:xfrm>
            <a:off x="6607319" y="6259559"/>
            <a:ext cx="15716" cy="24601"/>
          </a:xfrm>
          <a:custGeom>
            <a:avLst/>
            <a:gdLst/>
            <a:ahLst/>
            <a:cxnLst/>
            <a:rect l="l" t="t" r="r" b="b"/>
            <a:pathLst>
              <a:path w="22351" h="34988">
                <a:moveTo>
                  <a:pt x="8420" y="3708"/>
                </a:moveTo>
                <a:lnTo>
                  <a:pt x="22352" y="0"/>
                </a:lnTo>
                <a:lnTo>
                  <a:pt x="812" y="0"/>
                </a:lnTo>
                <a:lnTo>
                  <a:pt x="812" y="19481"/>
                </a:lnTo>
                <a:lnTo>
                  <a:pt x="5791" y="19481"/>
                </a:lnTo>
                <a:lnTo>
                  <a:pt x="8699" y="13411"/>
                </a:lnTo>
                <a:lnTo>
                  <a:pt x="4813" y="15354"/>
                </a:lnTo>
                <a:lnTo>
                  <a:pt x="4813" y="3708"/>
                </a:lnTo>
                <a:lnTo>
                  <a:pt x="8420" y="3708"/>
                </a:lnTo>
                <a:close/>
              </a:path>
              <a:path w="22351" h="34988">
                <a:moveTo>
                  <a:pt x="60642" y="11455"/>
                </a:moveTo>
                <a:lnTo>
                  <a:pt x="64096" y="10248"/>
                </a:lnTo>
                <a:lnTo>
                  <a:pt x="66713" y="10744"/>
                </a:lnTo>
                <a:lnTo>
                  <a:pt x="67691" y="14160"/>
                </a:lnTo>
                <a:lnTo>
                  <a:pt x="70142" y="22923"/>
                </a:lnTo>
                <a:lnTo>
                  <a:pt x="61582" y="23583"/>
                </a:lnTo>
                <a:lnTo>
                  <a:pt x="59626" y="27736"/>
                </a:lnTo>
                <a:lnTo>
                  <a:pt x="75171" y="27736"/>
                </a:lnTo>
                <a:lnTo>
                  <a:pt x="80733" y="22948"/>
                </a:lnTo>
                <a:lnTo>
                  <a:pt x="115138" y="22948"/>
                </a:lnTo>
                <a:lnTo>
                  <a:pt x="131191" y="22669"/>
                </a:lnTo>
                <a:lnTo>
                  <a:pt x="136207" y="27444"/>
                </a:lnTo>
                <a:lnTo>
                  <a:pt x="151485" y="27444"/>
                </a:lnTo>
                <a:lnTo>
                  <a:pt x="149733" y="23304"/>
                </a:lnTo>
                <a:lnTo>
                  <a:pt x="139725" y="22301"/>
                </a:lnTo>
                <a:lnTo>
                  <a:pt x="142963" y="13868"/>
                </a:lnTo>
                <a:lnTo>
                  <a:pt x="144259" y="10502"/>
                </a:lnTo>
                <a:lnTo>
                  <a:pt x="147027" y="10274"/>
                </a:lnTo>
                <a:lnTo>
                  <a:pt x="150418" y="11734"/>
                </a:lnTo>
                <a:lnTo>
                  <a:pt x="150075" y="15113"/>
                </a:lnTo>
                <a:lnTo>
                  <a:pt x="154430" y="28357"/>
                </a:lnTo>
                <a:lnTo>
                  <a:pt x="165497" y="36347"/>
                </a:lnTo>
                <a:lnTo>
                  <a:pt x="172415" y="37439"/>
                </a:lnTo>
                <a:lnTo>
                  <a:pt x="178422" y="37439"/>
                </a:lnTo>
                <a:lnTo>
                  <a:pt x="183857" y="35052"/>
                </a:lnTo>
                <a:lnTo>
                  <a:pt x="187858" y="31203"/>
                </a:lnTo>
                <a:lnTo>
                  <a:pt x="192366" y="29718"/>
                </a:lnTo>
                <a:lnTo>
                  <a:pt x="193878" y="28663"/>
                </a:lnTo>
                <a:lnTo>
                  <a:pt x="198793" y="25209"/>
                </a:lnTo>
                <a:lnTo>
                  <a:pt x="198843" y="20802"/>
                </a:lnTo>
                <a:lnTo>
                  <a:pt x="201269" y="20802"/>
                </a:lnTo>
                <a:lnTo>
                  <a:pt x="201269" y="4025"/>
                </a:lnTo>
                <a:lnTo>
                  <a:pt x="204470" y="4025"/>
                </a:lnTo>
                <a:lnTo>
                  <a:pt x="204470" y="-292"/>
                </a:lnTo>
                <a:lnTo>
                  <a:pt x="188544" y="-292"/>
                </a:lnTo>
                <a:lnTo>
                  <a:pt x="184467" y="-4546"/>
                </a:lnTo>
                <a:lnTo>
                  <a:pt x="178765" y="-7251"/>
                </a:lnTo>
                <a:lnTo>
                  <a:pt x="166420" y="-7251"/>
                </a:lnTo>
                <a:lnTo>
                  <a:pt x="161010" y="-4838"/>
                </a:lnTo>
                <a:lnTo>
                  <a:pt x="156997" y="-990"/>
                </a:lnTo>
                <a:lnTo>
                  <a:pt x="150114" y="-1117"/>
                </a:lnTo>
                <a:lnTo>
                  <a:pt x="140716" y="-1117"/>
                </a:lnTo>
                <a:lnTo>
                  <a:pt x="135445" y="6654"/>
                </a:lnTo>
                <a:lnTo>
                  <a:pt x="130911" y="6654"/>
                </a:lnTo>
                <a:lnTo>
                  <a:pt x="130873" y="266"/>
                </a:lnTo>
                <a:lnTo>
                  <a:pt x="127317" y="266"/>
                </a:lnTo>
                <a:lnTo>
                  <a:pt x="127050" y="-4711"/>
                </a:lnTo>
                <a:lnTo>
                  <a:pt x="122047" y="-4711"/>
                </a:lnTo>
                <a:lnTo>
                  <a:pt x="122047" y="-10680"/>
                </a:lnTo>
                <a:lnTo>
                  <a:pt x="205092" y="-10464"/>
                </a:lnTo>
                <a:lnTo>
                  <a:pt x="205092" y="-15265"/>
                </a:lnTo>
                <a:lnTo>
                  <a:pt x="0" y="-15506"/>
                </a:lnTo>
                <a:lnTo>
                  <a:pt x="0" y="-10680"/>
                </a:lnTo>
                <a:lnTo>
                  <a:pt x="88087" y="-10680"/>
                </a:lnTo>
                <a:lnTo>
                  <a:pt x="88087" y="-5130"/>
                </a:lnTo>
                <a:lnTo>
                  <a:pt x="80987" y="-5130"/>
                </a:lnTo>
                <a:lnTo>
                  <a:pt x="80987" y="6908"/>
                </a:lnTo>
                <a:lnTo>
                  <a:pt x="75996" y="6908"/>
                </a:lnTo>
                <a:lnTo>
                  <a:pt x="70180" y="-838"/>
                </a:lnTo>
                <a:lnTo>
                  <a:pt x="54381" y="-749"/>
                </a:lnTo>
                <a:lnTo>
                  <a:pt x="50355" y="-4762"/>
                </a:lnTo>
                <a:lnTo>
                  <a:pt x="44818" y="-7251"/>
                </a:lnTo>
                <a:lnTo>
                  <a:pt x="32194" y="-7251"/>
                </a:lnTo>
                <a:lnTo>
                  <a:pt x="26403" y="-4432"/>
                </a:lnTo>
                <a:lnTo>
                  <a:pt x="22352" y="0"/>
                </a:lnTo>
                <a:lnTo>
                  <a:pt x="8420" y="3708"/>
                </a:lnTo>
                <a:lnTo>
                  <a:pt x="8699" y="13411"/>
                </a:lnTo>
                <a:lnTo>
                  <a:pt x="5791" y="19481"/>
                </a:lnTo>
                <a:lnTo>
                  <a:pt x="10795" y="16408"/>
                </a:lnTo>
                <a:lnTo>
                  <a:pt x="10236" y="21615"/>
                </a:lnTo>
                <a:lnTo>
                  <a:pt x="14681" y="26885"/>
                </a:lnTo>
                <a:lnTo>
                  <a:pt x="16611" y="29210"/>
                </a:lnTo>
                <a:lnTo>
                  <a:pt x="20370" y="30772"/>
                </a:lnTo>
                <a:lnTo>
                  <a:pt x="23964" y="31800"/>
                </a:lnTo>
                <a:lnTo>
                  <a:pt x="27901" y="35267"/>
                </a:lnTo>
                <a:lnTo>
                  <a:pt x="33032" y="37439"/>
                </a:lnTo>
                <a:lnTo>
                  <a:pt x="38684" y="37439"/>
                </a:lnTo>
                <a:lnTo>
                  <a:pt x="51933" y="33089"/>
                </a:lnTo>
                <a:lnTo>
                  <a:pt x="59930" y="22029"/>
                </a:lnTo>
                <a:lnTo>
                  <a:pt x="61023" y="15113"/>
                </a:lnTo>
                <a:lnTo>
                  <a:pt x="60642" y="11455"/>
                </a:lnTo>
                <a:close/>
              </a:path>
            </a:pathLst>
          </a:custGeom>
          <a:solidFill>
            <a:srgbClr val="282828"/>
          </a:solidFill>
        </p:spPr>
        <p:txBody>
          <a:bodyPr wrap="square" lIns="0" tIns="0" rIns="0" bIns="0" rtlCol="0">
            <a:noAutofit/>
          </a:bodyPr>
          <a:lstStyle/>
          <a:p>
            <a:endParaRPr sz="1266">
              <a:solidFill>
                <a:prstClr val="black"/>
              </a:solidFill>
            </a:endParaRPr>
          </a:p>
        </p:txBody>
      </p:sp>
      <p:sp>
        <p:nvSpPr>
          <p:cNvPr id="73" name="object 73"/>
          <p:cNvSpPr/>
          <p:nvPr/>
        </p:nvSpPr>
        <p:spPr>
          <a:xfrm>
            <a:off x="7256353" y="6259967"/>
            <a:ext cx="15725" cy="26244"/>
          </a:xfrm>
          <a:custGeom>
            <a:avLst/>
            <a:gdLst/>
            <a:ahLst/>
            <a:cxnLst/>
            <a:rect l="l" t="t" r="r" b="b"/>
            <a:pathLst>
              <a:path w="22364" h="37325">
                <a:moveTo>
                  <a:pt x="8420" y="3733"/>
                </a:moveTo>
                <a:lnTo>
                  <a:pt x="22364" y="0"/>
                </a:lnTo>
                <a:lnTo>
                  <a:pt x="800" y="0"/>
                </a:lnTo>
                <a:lnTo>
                  <a:pt x="800" y="19469"/>
                </a:lnTo>
                <a:lnTo>
                  <a:pt x="5816" y="19469"/>
                </a:lnTo>
                <a:lnTo>
                  <a:pt x="8699" y="13423"/>
                </a:lnTo>
                <a:lnTo>
                  <a:pt x="4800" y="15392"/>
                </a:lnTo>
                <a:lnTo>
                  <a:pt x="4800" y="3733"/>
                </a:lnTo>
                <a:lnTo>
                  <a:pt x="8420" y="3733"/>
                </a:lnTo>
                <a:close/>
              </a:path>
              <a:path w="22364" h="37325">
                <a:moveTo>
                  <a:pt x="60718" y="11506"/>
                </a:moveTo>
                <a:lnTo>
                  <a:pt x="64160" y="10312"/>
                </a:lnTo>
                <a:lnTo>
                  <a:pt x="66814" y="10756"/>
                </a:lnTo>
                <a:lnTo>
                  <a:pt x="67754" y="14160"/>
                </a:lnTo>
                <a:lnTo>
                  <a:pt x="70231" y="22948"/>
                </a:lnTo>
                <a:lnTo>
                  <a:pt x="61658" y="23609"/>
                </a:lnTo>
                <a:lnTo>
                  <a:pt x="59702" y="27749"/>
                </a:lnTo>
                <a:lnTo>
                  <a:pt x="75272" y="27749"/>
                </a:lnTo>
                <a:lnTo>
                  <a:pt x="80822" y="22948"/>
                </a:lnTo>
                <a:lnTo>
                  <a:pt x="115277" y="22948"/>
                </a:lnTo>
                <a:lnTo>
                  <a:pt x="131381" y="22669"/>
                </a:lnTo>
                <a:lnTo>
                  <a:pt x="136398" y="27482"/>
                </a:lnTo>
                <a:lnTo>
                  <a:pt x="151688" y="27482"/>
                </a:lnTo>
                <a:lnTo>
                  <a:pt x="149936" y="23304"/>
                </a:lnTo>
                <a:lnTo>
                  <a:pt x="139915" y="22339"/>
                </a:lnTo>
                <a:lnTo>
                  <a:pt x="143167" y="13881"/>
                </a:lnTo>
                <a:lnTo>
                  <a:pt x="144449" y="10528"/>
                </a:lnTo>
                <a:lnTo>
                  <a:pt x="147243" y="10312"/>
                </a:lnTo>
                <a:lnTo>
                  <a:pt x="150634" y="11760"/>
                </a:lnTo>
                <a:lnTo>
                  <a:pt x="150291" y="15138"/>
                </a:lnTo>
                <a:lnTo>
                  <a:pt x="154645" y="28373"/>
                </a:lnTo>
                <a:lnTo>
                  <a:pt x="165714" y="36365"/>
                </a:lnTo>
                <a:lnTo>
                  <a:pt x="172669" y="37465"/>
                </a:lnTo>
                <a:lnTo>
                  <a:pt x="178676" y="37465"/>
                </a:lnTo>
                <a:lnTo>
                  <a:pt x="184099" y="35064"/>
                </a:lnTo>
                <a:lnTo>
                  <a:pt x="188137" y="31229"/>
                </a:lnTo>
                <a:lnTo>
                  <a:pt x="192620" y="29756"/>
                </a:lnTo>
                <a:lnTo>
                  <a:pt x="194144" y="28676"/>
                </a:lnTo>
                <a:lnTo>
                  <a:pt x="199097" y="25247"/>
                </a:lnTo>
                <a:lnTo>
                  <a:pt x="199136" y="20815"/>
                </a:lnTo>
                <a:lnTo>
                  <a:pt x="201536" y="20815"/>
                </a:lnTo>
                <a:lnTo>
                  <a:pt x="201536" y="4038"/>
                </a:lnTo>
                <a:lnTo>
                  <a:pt x="204762" y="4038"/>
                </a:lnTo>
                <a:lnTo>
                  <a:pt x="204762" y="-279"/>
                </a:lnTo>
                <a:lnTo>
                  <a:pt x="188810" y="-279"/>
                </a:lnTo>
                <a:lnTo>
                  <a:pt x="184734" y="-4521"/>
                </a:lnTo>
                <a:lnTo>
                  <a:pt x="179031" y="-7213"/>
                </a:lnTo>
                <a:lnTo>
                  <a:pt x="166662" y="-7213"/>
                </a:lnTo>
                <a:lnTo>
                  <a:pt x="161226" y="-4813"/>
                </a:lnTo>
                <a:lnTo>
                  <a:pt x="157226" y="-977"/>
                </a:lnTo>
                <a:lnTo>
                  <a:pt x="140919" y="-1092"/>
                </a:lnTo>
                <a:lnTo>
                  <a:pt x="135648" y="6692"/>
                </a:lnTo>
                <a:lnTo>
                  <a:pt x="131114" y="6692"/>
                </a:lnTo>
                <a:lnTo>
                  <a:pt x="131076" y="304"/>
                </a:lnTo>
                <a:lnTo>
                  <a:pt x="127495" y="304"/>
                </a:lnTo>
                <a:lnTo>
                  <a:pt x="127241" y="-4711"/>
                </a:lnTo>
                <a:lnTo>
                  <a:pt x="122199" y="-4711"/>
                </a:lnTo>
                <a:lnTo>
                  <a:pt x="122199" y="-10680"/>
                </a:lnTo>
                <a:lnTo>
                  <a:pt x="205384" y="-10426"/>
                </a:lnTo>
                <a:lnTo>
                  <a:pt x="205384" y="-17602"/>
                </a:lnTo>
                <a:lnTo>
                  <a:pt x="0" y="-17856"/>
                </a:lnTo>
                <a:lnTo>
                  <a:pt x="0" y="-10680"/>
                </a:lnTo>
                <a:lnTo>
                  <a:pt x="88188" y="-10680"/>
                </a:lnTo>
                <a:lnTo>
                  <a:pt x="88188" y="-5092"/>
                </a:lnTo>
                <a:lnTo>
                  <a:pt x="81102" y="-5092"/>
                </a:lnTo>
                <a:lnTo>
                  <a:pt x="81102" y="6946"/>
                </a:lnTo>
                <a:lnTo>
                  <a:pt x="76098" y="6946"/>
                </a:lnTo>
                <a:lnTo>
                  <a:pt x="70256" y="-838"/>
                </a:lnTo>
                <a:lnTo>
                  <a:pt x="54444" y="-736"/>
                </a:lnTo>
                <a:lnTo>
                  <a:pt x="50419" y="-4737"/>
                </a:lnTo>
                <a:lnTo>
                  <a:pt x="44869" y="-7213"/>
                </a:lnTo>
                <a:lnTo>
                  <a:pt x="32245" y="-7213"/>
                </a:lnTo>
                <a:lnTo>
                  <a:pt x="26441" y="-4406"/>
                </a:lnTo>
                <a:lnTo>
                  <a:pt x="22364" y="0"/>
                </a:lnTo>
                <a:lnTo>
                  <a:pt x="8420" y="3733"/>
                </a:lnTo>
                <a:lnTo>
                  <a:pt x="8699" y="13423"/>
                </a:lnTo>
                <a:lnTo>
                  <a:pt x="5816" y="19469"/>
                </a:lnTo>
                <a:lnTo>
                  <a:pt x="10807" y="16446"/>
                </a:lnTo>
                <a:lnTo>
                  <a:pt x="10274" y="21653"/>
                </a:lnTo>
                <a:lnTo>
                  <a:pt x="14693" y="26924"/>
                </a:lnTo>
                <a:lnTo>
                  <a:pt x="16624" y="29222"/>
                </a:lnTo>
                <a:lnTo>
                  <a:pt x="20396" y="30797"/>
                </a:lnTo>
                <a:lnTo>
                  <a:pt x="23990" y="31813"/>
                </a:lnTo>
                <a:lnTo>
                  <a:pt x="27940" y="35293"/>
                </a:lnTo>
                <a:lnTo>
                  <a:pt x="33083" y="37465"/>
                </a:lnTo>
                <a:lnTo>
                  <a:pt x="38735" y="37465"/>
                </a:lnTo>
                <a:lnTo>
                  <a:pt x="51993" y="33121"/>
                </a:lnTo>
                <a:lnTo>
                  <a:pt x="60009" y="22078"/>
                </a:lnTo>
                <a:lnTo>
                  <a:pt x="61112" y="15138"/>
                </a:lnTo>
                <a:lnTo>
                  <a:pt x="60718" y="11506"/>
                </a:lnTo>
                <a:close/>
              </a:path>
            </a:pathLst>
          </a:custGeom>
          <a:solidFill>
            <a:srgbClr val="282828"/>
          </a:solidFill>
        </p:spPr>
        <p:txBody>
          <a:bodyPr wrap="square" lIns="0" tIns="0" rIns="0" bIns="0" rtlCol="0">
            <a:noAutofit/>
          </a:bodyPr>
          <a:lstStyle/>
          <a:p>
            <a:endParaRPr sz="1266">
              <a:solidFill>
                <a:prstClr val="black"/>
              </a:solidFill>
            </a:endParaRPr>
          </a:p>
        </p:txBody>
      </p:sp>
      <p:sp>
        <p:nvSpPr>
          <p:cNvPr id="74" name="object 74"/>
          <p:cNvSpPr/>
          <p:nvPr/>
        </p:nvSpPr>
        <p:spPr>
          <a:xfrm>
            <a:off x="9252011" y="6259233"/>
            <a:ext cx="55783" cy="0"/>
          </a:xfrm>
          <a:custGeom>
            <a:avLst/>
            <a:gdLst/>
            <a:ahLst/>
            <a:cxnLst/>
            <a:rect l="l" t="t" r="r" b="b"/>
            <a:pathLst>
              <a:path w="79336">
                <a:moveTo>
                  <a:pt x="0" y="0"/>
                </a:moveTo>
                <a:lnTo>
                  <a:pt x="79336" y="0"/>
                </a:lnTo>
              </a:path>
            </a:pathLst>
          </a:custGeom>
          <a:ln w="43903">
            <a:solidFill>
              <a:srgbClr val="282828"/>
            </a:solidFill>
          </a:ln>
        </p:spPr>
        <p:txBody>
          <a:bodyPr wrap="square" lIns="0" tIns="0" rIns="0" bIns="0" rtlCol="0">
            <a:noAutofit/>
          </a:bodyPr>
          <a:lstStyle/>
          <a:p>
            <a:endParaRPr sz="1266">
              <a:solidFill>
                <a:prstClr val="black"/>
              </a:solidFill>
            </a:endParaRPr>
          </a:p>
        </p:txBody>
      </p:sp>
      <p:sp>
        <p:nvSpPr>
          <p:cNvPr id="75" name="object 75"/>
          <p:cNvSpPr/>
          <p:nvPr/>
        </p:nvSpPr>
        <p:spPr>
          <a:xfrm>
            <a:off x="8409147" y="6156517"/>
            <a:ext cx="904122" cy="87859"/>
          </a:xfrm>
          <a:custGeom>
            <a:avLst/>
            <a:gdLst/>
            <a:ahLst/>
            <a:cxnLst/>
            <a:rect l="l" t="t" r="r" b="b"/>
            <a:pathLst>
              <a:path w="1285862" h="124955">
                <a:moveTo>
                  <a:pt x="1285862" y="124955"/>
                </a:moveTo>
                <a:lnTo>
                  <a:pt x="1285811" y="0"/>
                </a:lnTo>
                <a:lnTo>
                  <a:pt x="0" y="0"/>
                </a:lnTo>
                <a:lnTo>
                  <a:pt x="0" y="124955"/>
                </a:lnTo>
                <a:lnTo>
                  <a:pt x="1285862" y="124955"/>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76" name="object 76"/>
          <p:cNvSpPr/>
          <p:nvPr/>
        </p:nvSpPr>
        <p:spPr>
          <a:xfrm>
            <a:off x="8409147" y="6156517"/>
            <a:ext cx="904122" cy="87859"/>
          </a:xfrm>
          <a:custGeom>
            <a:avLst/>
            <a:gdLst/>
            <a:ahLst/>
            <a:cxnLst/>
            <a:rect l="l" t="t" r="r" b="b"/>
            <a:pathLst>
              <a:path w="1285862" h="124955">
                <a:moveTo>
                  <a:pt x="1285862" y="124955"/>
                </a:moveTo>
                <a:lnTo>
                  <a:pt x="0" y="124955"/>
                </a:lnTo>
                <a:lnTo>
                  <a:pt x="0" y="0"/>
                </a:lnTo>
                <a:lnTo>
                  <a:pt x="1285811" y="0"/>
                </a:lnTo>
                <a:lnTo>
                  <a:pt x="1285862" y="124955"/>
                </a:lnTo>
                <a:close/>
              </a:path>
            </a:pathLst>
          </a:custGeom>
          <a:ln w="927">
            <a:solidFill>
              <a:srgbClr val="96989B"/>
            </a:solidFill>
          </a:ln>
        </p:spPr>
        <p:txBody>
          <a:bodyPr wrap="square" lIns="0" tIns="0" rIns="0" bIns="0" rtlCol="0">
            <a:noAutofit/>
          </a:bodyPr>
          <a:lstStyle/>
          <a:p>
            <a:endParaRPr sz="1266">
              <a:solidFill>
                <a:prstClr val="black"/>
              </a:solidFill>
            </a:endParaRPr>
          </a:p>
        </p:txBody>
      </p:sp>
      <p:sp>
        <p:nvSpPr>
          <p:cNvPr id="77" name="object 77"/>
          <p:cNvSpPr/>
          <p:nvPr/>
        </p:nvSpPr>
        <p:spPr>
          <a:xfrm>
            <a:off x="9045003" y="6162136"/>
            <a:ext cx="61329" cy="82108"/>
          </a:xfrm>
          <a:custGeom>
            <a:avLst/>
            <a:gdLst/>
            <a:ahLst/>
            <a:cxnLst/>
            <a:rect l="l" t="t" r="r" b="b"/>
            <a:pathLst>
              <a:path w="87223" h="116776">
                <a:moveTo>
                  <a:pt x="87223" y="116776"/>
                </a:moveTo>
                <a:lnTo>
                  <a:pt x="87223" y="0"/>
                </a:lnTo>
                <a:lnTo>
                  <a:pt x="0" y="0"/>
                </a:lnTo>
                <a:lnTo>
                  <a:pt x="0" y="116776"/>
                </a:lnTo>
                <a:lnTo>
                  <a:pt x="87223" y="116776"/>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78" name="object 78"/>
          <p:cNvSpPr/>
          <p:nvPr/>
        </p:nvSpPr>
        <p:spPr>
          <a:xfrm>
            <a:off x="9052466" y="6181876"/>
            <a:ext cx="17609" cy="33057"/>
          </a:xfrm>
          <a:custGeom>
            <a:avLst/>
            <a:gdLst/>
            <a:ahLst/>
            <a:cxnLst/>
            <a:rect l="l" t="t" r="r" b="b"/>
            <a:pathLst>
              <a:path w="25044" h="47015">
                <a:moveTo>
                  <a:pt x="25044" y="42735"/>
                </a:moveTo>
                <a:lnTo>
                  <a:pt x="25044" y="1943"/>
                </a:lnTo>
                <a:lnTo>
                  <a:pt x="20751" y="0"/>
                </a:lnTo>
                <a:lnTo>
                  <a:pt x="1917" y="0"/>
                </a:lnTo>
                <a:lnTo>
                  <a:pt x="0" y="4292"/>
                </a:lnTo>
                <a:lnTo>
                  <a:pt x="0" y="45110"/>
                </a:lnTo>
                <a:lnTo>
                  <a:pt x="4254" y="47015"/>
                </a:lnTo>
                <a:lnTo>
                  <a:pt x="23101" y="47015"/>
                </a:lnTo>
                <a:lnTo>
                  <a:pt x="25044"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79" name="object 79"/>
          <p:cNvSpPr/>
          <p:nvPr/>
        </p:nvSpPr>
        <p:spPr>
          <a:xfrm>
            <a:off x="8897784" y="6181876"/>
            <a:ext cx="142946" cy="33057"/>
          </a:xfrm>
          <a:custGeom>
            <a:avLst/>
            <a:gdLst/>
            <a:ahLst/>
            <a:cxnLst/>
            <a:rect l="l" t="t" r="r" b="b"/>
            <a:pathLst>
              <a:path w="203301" h="47015">
                <a:moveTo>
                  <a:pt x="203301" y="42735"/>
                </a:moveTo>
                <a:lnTo>
                  <a:pt x="203301" y="1943"/>
                </a:lnTo>
                <a:lnTo>
                  <a:pt x="199009" y="0"/>
                </a:lnTo>
                <a:lnTo>
                  <a:pt x="1993" y="0"/>
                </a:lnTo>
                <a:lnTo>
                  <a:pt x="0" y="4292"/>
                </a:lnTo>
                <a:lnTo>
                  <a:pt x="0" y="45110"/>
                </a:lnTo>
                <a:lnTo>
                  <a:pt x="4330" y="47015"/>
                </a:lnTo>
                <a:lnTo>
                  <a:pt x="201358" y="47015"/>
                </a:lnTo>
                <a:lnTo>
                  <a:pt x="203301"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80" name="object 80"/>
          <p:cNvSpPr/>
          <p:nvPr/>
        </p:nvSpPr>
        <p:spPr>
          <a:xfrm>
            <a:off x="8683123" y="6181876"/>
            <a:ext cx="142928" cy="33057"/>
          </a:xfrm>
          <a:custGeom>
            <a:avLst/>
            <a:gdLst/>
            <a:ahLst/>
            <a:cxnLst/>
            <a:rect l="l" t="t" r="r" b="b"/>
            <a:pathLst>
              <a:path w="203276" h="47015">
                <a:moveTo>
                  <a:pt x="203276" y="42735"/>
                </a:moveTo>
                <a:lnTo>
                  <a:pt x="203276" y="1943"/>
                </a:lnTo>
                <a:lnTo>
                  <a:pt x="198983" y="0"/>
                </a:lnTo>
                <a:lnTo>
                  <a:pt x="1968" y="0"/>
                </a:lnTo>
                <a:lnTo>
                  <a:pt x="0" y="4292"/>
                </a:lnTo>
                <a:lnTo>
                  <a:pt x="0" y="45110"/>
                </a:lnTo>
                <a:lnTo>
                  <a:pt x="4317" y="47015"/>
                </a:lnTo>
                <a:lnTo>
                  <a:pt x="201371" y="47015"/>
                </a:lnTo>
                <a:lnTo>
                  <a:pt x="203276"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81" name="object 81"/>
          <p:cNvSpPr/>
          <p:nvPr/>
        </p:nvSpPr>
        <p:spPr>
          <a:xfrm>
            <a:off x="8423366" y="6181876"/>
            <a:ext cx="188461" cy="33057"/>
          </a:xfrm>
          <a:custGeom>
            <a:avLst/>
            <a:gdLst/>
            <a:ahLst/>
            <a:cxnLst/>
            <a:rect l="l" t="t" r="r" b="b"/>
            <a:pathLst>
              <a:path w="268033" h="47015">
                <a:moveTo>
                  <a:pt x="268033" y="42735"/>
                </a:moveTo>
                <a:lnTo>
                  <a:pt x="268033" y="1943"/>
                </a:lnTo>
                <a:lnTo>
                  <a:pt x="263702" y="0"/>
                </a:lnTo>
                <a:lnTo>
                  <a:pt x="1943" y="0"/>
                </a:lnTo>
                <a:lnTo>
                  <a:pt x="0" y="4292"/>
                </a:lnTo>
                <a:lnTo>
                  <a:pt x="0" y="45110"/>
                </a:lnTo>
                <a:lnTo>
                  <a:pt x="4305" y="47015"/>
                </a:lnTo>
                <a:lnTo>
                  <a:pt x="266077" y="47015"/>
                </a:lnTo>
                <a:lnTo>
                  <a:pt x="268033"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82" name="object 82"/>
          <p:cNvSpPr/>
          <p:nvPr/>
        </p:nvSpPr>
        <p:spPr>
          <a:xfrm>
            <a:off x="9081783" y="6181876"/>
            <a:ext cx="17627" cy="33057"/>
          </a:xfrm>
          <a:custGeom>
            <a:avLst/>
            <a:gdLst/>
            <a:ahLst/>
            <a:cxnLst/>
            <a:rect l="l" t="t" r="r" b="b"/>
            <a:pathLst>
              <a:path w="25069" h="47015">
                <a:moveTo>
                  <a:pt x="25069" y="42735"/>
                </a:moveTo>
                <a:lnTo>
                  <a:pt x="25069" y="1943"/>
                </a:lnTo>
                <a:lnTo>
                  <a:pt x="20751" y="0"/>
                </a:lnTo>
                <a:lnTo>
                  <a:pt x="1968" y="0"/>
                </a:lnTo>
                <a:lnTo>
                  <a:pt x="0" y="4292"/>
                </a:lnTo>
                <a:lnTo>
                  <a:pt x="0" y="45110"/>
                </a:lnTo>
                <a:lnTo>
                  <a:pt x="4318" y="47015"/>
                </a:lnTo>
                <a:lnTo>
                  <a:pt x="23114" y="47015"/>
                </a:lnTo>
                <a:lnTo>
                  <a:pt x="25069"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83" name="object 83"/>
          <p:cNvSpPr/>
          <p:nvPr/>
        </p:nvSpPr>
        <p:spPr>
          <a:xfrm>
            <a:off x="8830619" y="6162136"/>
            <a:ext cx="61302" cy="82108"/>
          </a:xfrm>
          <a:custGeom>
            <a:avLst/>
            <a:gdLst/>
            <a:ahLst/>
            <a:cxnLst/>
            <a:rect l="l" t="t" r="r" b="b"/>
            <a:pathLst>
              <a:path w="87185" h="116776">
                <a:moveTo>
                  <a:pt x="87185" y="116776"/>
                </a:moveTo>
                <a:lnTo>
                  <a:pt x="87185" y="0"/>
                </a:lnTo>
                <a:lnTo>
                  <a:pt x="0" y="0"/>
                </a:lnTo>
                <a:lnTo>
                  <a:pt x="0" y="116776"/>
                </a:lnTo>
                <a:lnTo>
                  <a:pt x="87185" y="116776"/>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84" name="object 84"/>
          <p:cNvSpPr/>
          <p:nvPr/>
        </p:nvSpPr>
        <p:spPr>
          <a:xfrm>
            <a:off x="8838084" y="6181876"/>
            <a:ext cx="17591" cy="33057"/>
          </a:xfrm>
          <a:custGeom>
            <a:avLst/>
            <a:gdLst/>
            <a:ahLst/>
            <a:cxnLst/>
            <a:rect l="l" t="t" r="r" b="b"/>
            <a:pathLst>
              <a:path w="25019" h="47015">
                <a:moveTo>
                  <a:pt x="25019" y="42735"/>
                </a:moveTo>
                <a:lnTo>
                  <a:pt x="25019" y="1943"/>
                </a:lnTo>
                <a:lnTo>
                  <a:pt x="20713" y="0"/>
                </a:lnTo>
                <a:lnTo>
                  <a:pt x="1943" y="0"/>
                </a:lnTo>
                <a:lnTo>
                  <a:pt x="0" y="4292"/>
                </a:lnTo>
                <a:lnTo>
                  <a:pt x="0" y="45110"/>
                </a:lnTo>
                <a:lnTo>
                  <a:pt x="4318" y="47015"/>
                </a:lnTo>
                <a:lnTo>
                  <a:pt x="23101" y="47015"/>
                </a:lnTo>
                <a:lnTo>
                  <a:pt x="25019"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85" name="object 85"/>
          <p:cNvSpPr/>
          <p:nvPr/>
        </p:nvSpPr>
        <p:spPr>
          <a:xfrm>
            <a:off x="8867401" y="6181876"/>
            <a:ext cx="17609" cy="33057"/>
          </a:xfrm>
          <a:custGeom>
            <a:avLst/>
            <a:gdLst/>
            <a:ahLst/>
            <a:cxnLst/>
            <a:rect l="l" t="t" r="r" b="b"/>
            <a:pathLst>
              <a:path w="25044" h="47015">
                <a:moveTo>
                  <a:pt x="25044" y="42735"/>
                </a:moveTo>
                <a:lnTo>
                  <a:pt x="25044" y="1943"/>
                </a:lnTo>
                <a:lnTo>
                  <a:pt x="20739" y="0"/>
                </a:lnTo>
                <a:lnTo>
                  <a:pt x="1968" y="0"/>
                </a:lnTo>
                <a:lnTo>
                  <a:pt x="0" y="4292"/>
                </a:lnTo>
                <a:lnTo>
                  <a:pt x="0" y="45110"/>
                </a:lnTo>
                <a:lnTo>
                  <a:pt x="4292" y="47015"/>
                </a:lnTo>
                <a:lnTo>
                  <a:pt x="23126" y="47015"/>
                </a:lnTo>
                <a:lnTo>
                  <a:pt x="25044"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86" name="object 86"/>
          <p:cNvSpPr/>
          <p:nvPr/>
        </p:nvSpPr>
        <p:spPr>
          <a:xfrm>
            <a:off x="8615887" y="6164262"/>
            <a:ext cx="61347" cy="79983"/>
          </a:xfrm>
          <a:custGeom>
            <a:avLst/>
            <a:gdLst/>
            <a:ahLst/>
            <a:cxnLst/>
            <a:rect l="l" t="t" r="r" b="b"/>
            <a:pathLst>
              <a:path w="87249" h="113753">
                <a:moveTo>
                  <a:pt x="87249" y="113753"/>
                </a:moveTo>
                <a:lnTo>
                  <a:pt x="87249" y="0"/>
                </a:lnTo>
                <a:lnTo>
                  <a:pt x="0" y="0"/>
                </a:lnTo>
                <a:lnTo>
                  <a:pt x="0" y="113753"/>
                </a:lnTo>
                <a:lnTo>
                  <a:pt x="87249" y="113753"/>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87" name="object 87"/>
          <p:cNvSpPr/>
          <p:nvPr/>
        </p:nvSpPr>
        <p:spPr>
          <a:xfrm>
            <a:off x="8623351" y="6181876"/>
            <a:ext cx="17600" cy="33057"/>
          </a:xfrm>
          <a:custGeom>
            <a:avLst/>
            <a:gdLst/>
            <a:ahLst/>
            <a:cxnLst/>
            <a:rect l="l" t="t" r="r" b="b"/>
            <a:pathLst>
              <a:path w="25031" h="47015">
                <a:moveTo>
                  <a:pt x="25031" y="42735"/>
                </a:moveTo>
                <a:lnTo>
                  <a:pt x="25031" y="1943"/>
                </a:lnTo>
                <a:lnTo>
                  <a:pt x="20713" y="0"/>
                </a:lnTo>
                <a:lnTo>
                  <a:pt x="1943" y="0"/>
                </a:lnTo>
                <a:lnTo>
                  <a:pt x="0" y="4292"/>
                </a:lnTo>
                <a:lnTo>
                  <a:pt x="0" y="45110"/>
                </a:lnTo>
                <a:lnTo>
                  <a:pt x="4292" y="47015"/>
                </a:lnTo>
                <a:lnTo>
                  <a:pt x="23114" y="47015"/>
                </a:lnTo>
                <a:lnTo>
                  <a:pt x="25031"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88" name="object 88"/>
          <p:cNvSpPr/>
          <p:nvPr/>
        </p:nvSpPr>
        <p:spPr>
          <a:xfrm>
            <a:off x="8652687" y="6181876"/>
            <a:ext cx="17582" cy="33057"/>
          </a:xfrm>
          <a:custGeom>
            <a:avLst/>
            <a:gdLst/>
            <a:ahLst/>
            <a:cxnLst/>
            <a:rect l="l" t="t" r="r" b="b"/>
            <a:pathLst>
              <a:path w="25006" h="47015">
                <a:moveTo>
                  <a:pt x="25006" y="42735"/>
                </a:moveTo>
                <a:lnTo>
                  <a:pt x="25006" y="1943"/>
                </a:lnTo>
                <a:lnTo>
                  <a:pt x="20739" y="0"/>
                </a:lnTo>
                <a:lnTo>
                  <a:pt x="1930" y="0"/>
                </a:lnTo>
                <a:lnTo>
                  <a:pt x="0" y="4292"/>
                </a:lnTo>
                <a:lnTo>
                  <a:pt x="0" y="45110"/>
                </a:lnTo>
                <a:lnTo>
                  <a:pt x="4279" y="47015"/>
                </a:lnTo>
                <a:lnTo>
                  <a:pt x="23075" y="47015"/>
                </a:lnTo>
                <a:lnTo>
                  <a:pt x="25006"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89" name="object 89"/>
          <p:cNvSpPr/>
          <p:nvPr/>
        </p:nvSpPr>
        <p:spPr>
          <a:xfrm>
            <a:off x="9022313" y="6222242"/>
            <a:ext cx="15895" cy="15109"/>
          </a:xfrm>
          <a:custGeom>
            <a:avLst/>
            <a:gdLst/>
            <a:ahLst/>
            <a:cxnLst/>
            <a:rect l="l" t="t" r="r" b="b"/>
            <a:pathLst>
              <a:path w="22605" h="21488">
                <a:moveTo>
                  <a:pt x="850" y="14109"/>
                </a:moveTo>
                <a:lnTo>
                  <a:pt x="1422" y="16002"/>
                </a:lnTo>
                <a:lnTo>
                  <a:pt x="4457" y="21488"/>
                </a:lnTo>
                <a:lnTo>
                  <a:pt x="16268" y="21488"/>
                </a:lnTo>
                <a:lnTo>
                  <a:pt x="19596" y="18097"/>
                </a:lnTo>
                <a:lnTo>
                  <a:pt x="20929" y="15201"/>
                </a:lnTo>
                <a:lnTo>
                  <a:pt x="22606" y="11455"/>
                </a:lnTo>
                <a:lnTo>
                  <a:pt x="21590" y="8140"/>
                </a:lnTo>
                <a:lnTo>
                  <a:pt x="5638" y="8140"/>
                </a:lnTo>
                <a:lnTo>
                  <a:pt x="7226" y="4699"/>
                </a:lnTo>
                <a:lnTo>
                  <a:pt x="14439" y="4699"/>
                </a:lnTo>
                <a:lnTo>
                  <a:pt x="15925" y="6985"/>
                </a:lnTo>
                <a:lnTo>
                  <a:pt x="21221" y="6985"/>
                </a:lnTo>
                <a:lnTo>
                  <a:pt x="18846" y="0"/>
                </a:lnTo>
                <a:lnTo>
                  <a:pt x="5270" y="0"/>
                </a:lnTo>
                <a:lnTo>
                  <a:pt x="1816" y="4368"/>
                </a:lnTo>
                <a:lnTo>
                  <a:pt x="850" y="7416"/>
                </a:lnTo>
                <a:lnTo>
                  <a:pt x="0" y="10248"/>
                </a:lnTo>
                <a:lnTo>
                  <a:pt x="546" y="12903"/>
                </a:lnTo>
                <a:lnTo>
                  <a:pt x="16789" y="12903"/>
                </a:lnTo>
                <a:lnTo>
                  <a:pt x="15481" y="16802"/>
                </a:lnTo>
                <a:lnTo>
                  <a:pt x="7759" y="16802"/>
                </a:lnTo>
                <a:lnTo>
                  <a:pt x="6134" y="14109"/>
                </a:lnTo>
                <a:lnTo>
                  <a:pt x="850" y="14109"/>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90" name="object 90"/>
          <p:cNvSpPr/>
          <p:nvPr/>
        </p:nvSpPr>
        <p:spPr>
          <a:xfrm>
            <a:off x="8808288" y="6222242"/>
            <a:ext cx="15903" cy="15109"/>
          </a:xfrm>
          <a:custGeom>
            <a:avLst/>
            <a:gdLst/>
            <a:ahLst/>
            <a:cxnLst/>
            <a:rect l="l" t="t" r="r" b="b"/>
            <a:pathLst>
              <a:path w="22618" h="21488">
                <a:moveTo>
                  <a:pt x="876" y="14109"/>
                </a:moveTo>
                <a:lnTo>
                  <a:pt x="1435" y="16002"/>
                </a:lnTo>
                <a:lnTo>
                  <a:pt x="4457" y="21488"/>
                </a:lnTo>
                <a:lnTo>
                  <a:pt x="16243" y="21488"/>
                </a:lnTo>
                <a:lnTo>
                  <a:pt x="19608" y="18097"/>
                </a:lnTo>
                <a:lnTo>
                  <a:pt x="20916" y="15201"/>
                </a:lnTo>
                <a:lnTo>
                  <a:pt x="22618" y="11455"/>
                </a:lnTo>
                <a:lnTo>
                  <a:pt x="21590" y="8140"/>
                </a:lnTo>
                <a:lnTo>
                  <a:pt x="5664" y="8140"/>
                </a:lnTo>
                <a:lnTo>
                  <a:pt x="7200" y="4699"/>
                </a:lnTo>
                <a:lnTo>
                  <a:pt x="14414" y="4699"/>
                </a:lnTo>
                <a:lnTo>
                  <a:pt x="15938" y="6985"/>
                </a:lnTo>
                <a:lnTo>
                  <a:pt x="21221" y="6985"/>
                </a:lnTo>
                <a:lnTo>
                  <a:pt x="18834" y="0"/>
                </a:lnTo>
                <a:lnTo>
                  <a:pt x="5257" y="0"/>
                </a:lnTo>
                <a:lnTo>
                  <a:pt x="1803" y="4368"/>
                </a:lnTo>
                <a:lnTo>
                  <a:pt x="850" y="7416"/>
                </a:lnTo>
                <a:lnTo>
                  <a:pt x="0" y="10248"/>
                </a:lnTo>
                <a:lnTo>
                  <a:pt x="533" y="12903"/>
                </a:lnTo>
                <a:lnTo>
                  <a:pt x="16789" y="12903"/>
                </a:lnTo>
                <a:lnTo>
                  <a:pt x="15468" y="16802"/>
                </a:lnTo>
                <a:lnTo>
                  <a:pt x="7759" y="16802"/>
                </a:lnTo>
                <a:lnTo>
                  <a:pt x="6134" y="14109"/>
                </a:lnTo>
                <a:lnTo>
                  <a:pt x="876" y="14109"/>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91" name="object 91"/>
          <p:cNvSpPr/>
          <p:nvPr/>
        </p:nvSpPr>
        <p:spPr>
          <a:xfrm>
            <a:off x="8593190" y="6222242"/>
            <a:ext cx="15895" cy="15109"/>
          </a:xfrm>
          <a:custGeom>
            <a:avLst/>
            <a:gdLst/>
            <a:ahLst/>
            <a:cxnLst/>
            <a:rect l="l" t="t" r="r" b="b"/>
            <a:pathLst>
              <a:path w="22605" h="21488">
                <a:moveTo>
                  <a:pt x="863" y="14109"/>
                </a:moveTo>
                <a:lnTo>
                  <a:pt x="1447" y="16002"/>
                </a:lnTo>
                <a:lnTo>
                  <a:pt x="4470" y="21488"/>
                </a:lnTo>
                <a:lnTo>
                  <a:pt x="16256" y="21488"/>
                </a:lnTo>
                <a:lnTo>
                  <a:pt x="19621" y="18097"/>
                </a:lnTo>
                <a:lnTo>
                  <a:pt x="20929" y="15201"/>
                </a:lnTo>
                <a:lnTo>
                  <a:pt x="22606" y="11455"/>
                </a:lnTo>
                <a:lnTo>
                  <a:pt x="21577" y="8140"/>
                </a:lnTo>
                <a:lnTo>
                  <a:pt x="5651" y="8140"/>
                </a:lnTo>
                <a:lnTo>
                  <a:pt x="7213" y="4699"/>
                </a:lnTo>
                <a:lnTo>
                  <a:pt x="14452" y="4699"/>
                </a:lnTo>
                <a:lnTo>
                  <a:pt x="15951" y="6985"/>
                </a:lnTo>
                <a:lnTo>
                  <a:pt x="21221" y="6985"/>
                </a:lnTo>
                <a:lnTo>
                  <a:pt x="18846" y="0"/>
                </a:lnTo>
                <a:lnTo>
                  <a:pt x="5257" y="0"/>
                </a:lnTo>
                <a:lnTo>
                  <a:pt x="1803" y="4368"/>
                </a:lnTo>
                <a:lnTo>
                  <a:pt x="863" y="7416"/>
                </a:lnTo>
                <a:lnTo>
                  <a:pt x="0" y="10248"/>
                </a:lnTo>
                <a:lnTo>
                  <a:pt x="558" y="12903"/>
                </a:lnTo>
                <a:lnTo>
                  <a:pt x="16827" y="12903"/>
                </a:lnTo>
                <a:lnTo>
                  <a:pt x="15494" y="16802"/>
                </a:lnTo>
                <a:lnTo>
                  <a:pt x="7772" y="16802"/>
                </a:lnTo>
                <a:lnTo>
                  <a:pt x="6146" y="14109"/>
                </a:lnTo>
                <a:lnTo>
                  <a:pt x="863" y="14109"/>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92" name="object 92"/>
          <p:cNvSpPr/>
          <p:nvPr/>
        </p:nvSpPr>
        <p:spPr>
          <a:xfrm>
            <a:off x="9114370" y="6181876"/>
            <a:ext cx="183594" cy="33057"/>
          </a:xfrm>
          <a:custGeom>
            <a:avLst/>
            <a:gdLst/>
            <a:ahLst/>
            <a:cxnLst/>
            <a:rect l="l" t="t" r="r" b="b"/>
            <a:pathLst>
              <a:path w="261111" h="47015">
                <a:moveTo>
                  <a:pt x="261111" y="42735"/>
                </a:moveTo>
                <a:lnTo>
                  <a:pt x="261111" y="1943"/>
                </a:lnTo>
                <a:lnTo>
                  <a:pt x="256781" y="0"/>
                </a:lnTo>
                <a:lnTo>
                  <a:pt x="1943" y="0"/>
                </a:lnTo>
                <a:lnTo>
                  <a:pt x="0" y="4292"/>
                </a:lnTo>
                <a:lnTo>
                  <a:pt x="0" y="45110"/>
                </a:lnTo>
                <a:lnTo>
                  <a:pt x="4267" y="47015"/>
                </a:lnTo>
                <a:lnTo>
                  <a:pt x="259181" y="47015"/>
                </a:lnTo>
                <a:lnTo>
                  <a:pt x="261111"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93" name="object 93"/>
          <p:cNvSpPr/>
          <p:nvPr/>
        </p:nvSpPr>
        <p:spPr>
          <a:xfrm>
            <a:off x="8606931" y="6254076"/>
            <a:ext cx="505723" cy="0"/>
          </a:xfrm>
          <a:custGeom>
            <a:avLst/>
            <a:gdLst/>
            <a:ahLst/>
            <a:cxnLst/>
            <a:rect l="l" t="t" r="r" b="b"/>
            <a:pathLst>
              <a:path w="719251">
                <a:moveTo>
                  <a:pt x="0" y="0"/>
                </a:moveTo>
                <a:lnTo>
                  <a:pt x="719251" y="0"/>
                </a:lnTo>
              </a:path>
            </a:pathLst>
          </a:custGeom>
          <a:ln w="29235">
            <a:solidFill>
              <a:srgbClr val="282828"/>
            </a:solidFill>
          </a:ln>
        </p:spPr>
        <p:txBody>
          <a:bodyPr wrap="square" lIns="0" tIns="0" rIns="0" bIns="0" rtlCol="0">
            <a:noAutofit/>
          </a:bodyPr>
          <a:lstStyle/>
          <a:p>
            <a:endParaRPr sz="1266">
              <a:solidFill>
                <a:prstClr val="black"/>
              </a:solidFill>
            </a:endParaRPr>
          </a:p>
        </p:txBody>
      </p:sp>
      <p:sp>
        <p:nvSpPr>
          <p:cNvPr id="94" name="object 94"/>
          <p:cNvSpPr/>
          <p:nvPr/>
        </p:nvSpPr>
        <p:spPr>
          <a:xfrm>
            <a:off x="8408843" y="6259233"/>
            <a:ext cx="54774" cy="0"/>
          </a:xfrm>
          <a:custGeom>
            <a:avLst/>
            <a:gdLst/>
            <a:ahLst/>
            <a:cxnLst/>
            <a:rect l="l" t="t" r="r" b="b"/>
            <a:pathLst>
              <a:path w="77901">
                <a:moveTo>
                  <a:pt x="0" y="0"/>
                </a:moveTo>
                <a:lnTo>
                  <a:pt x="77901" y="0"/>
                </a:lnTo>
              </a:path>
            </a:pathLst>
          </a:custGeom>
          <a:ln w="43903">
            <a:solidFill>
              <a:srgbClr val="282828"/>
            </a:solidFill>
          </a:ln>
        </p:spPr>
        <p:txBody>
          <a:bodyPr wrap="square" lIns="0" tIns="0" rIns="0" bIns="0" rtlCol="0">
            <a:noAutofit/>
          </a:bodyPr>
          <a:lstStyle/>
          <a:p>
            <a:endParaRPr sz="1266">
              <a:solidFill>
                <a:prstClr val="black"/>
              </a:solidFill>
            </a:endParaRPr>
          </a:p>
        </p:txBody>
      </p:sp>
      <p:sp>
        <p:nvSpPr>
          <p:cNvPr id="95" name="object 95"/>
          <p:cNvSpPr/>
          <p:nvPr/>
        </p:nvSpPr>
        <p:spPr>
          <a:xfrm>
            <a:off x="9255128" y="6273212"/>
            <a:ext cx="19779" cy="0"/>
          </a:xfrm>
          <a:custGeom>
            <a:avLst/>
            <a:gdLst/>
            <a:ahLst/>
            <a:cxnLst/>
            <a:rect l="l" t="t" r="r" b="b"/>
            <a:pathLst>
              <a:path w="28130">
                <a:moveTo>
                  <a:pt x="0" y="0"/>
                </a:moveTo>
                <a:lnTo>
                  <a:pt x="28130" y="0"/>
                </a:lnTo>
              </a:path>
            </a:pathLst>
          </a:custGeom>
          <a:ln w="21132">
            <a:solidFill>
              <a:srgbClr val="282828"/>
            </a:solidFill>
          </a:ln>
        </p:spPr>
        <p:txBody>
          <a:bodyPr wrap="square" lIns="0" tIns="0" rIns="0" bIns="0" rtlCol="0">
            <a:noAutofit/>
          </a:bodyPr>
          <a:lstStyle/>
          <a:p>
            <a:endParaRPr sz="1266">
              <a:solidFill>
                <a:prstClr val="black"/>
              </a:solidFill>
            </a:endParaRPr>
          </a:p>
        </p:txBody>
      </p:sp>
      <p:sp>
        <p:nvSpPr>
          <p:cNvPr id="96" name="object 96"/>
          <p:cNvSpPr/>
          <p:nvPr/>
        </p:nvSpPr>
        <p:spPr>
          <a:xfrm>
            <a:off x="8408804" y="6146028"/>
            <a:ext cx="904800" cy="11137"/>
          </a:xfrm>
          <a:custGeom>
            <a:avLst/>
            <a:gdLst/>
            <a:ahLst/>
            <a:cxnLst/>
            <a:rect l="l" t="t" r="r" b="b"/>
            <a:pathLst>
              <a:path w="1286827" h="15839">
                <a:moveTo>
                  <a:pt x="1286827" y="15369"/>
                </a:moveTo>
                <a:lnTo>
                  <a:pt x="1286598" y="6814"/>
                </a:lnTo>
                <a:lnTo>
                  <a:pt x="1281240" y="0"/>
                </a:lnTo>
                <a:lnTo>
                  <a:pt x="1261503" y="1043"/>
                </a:lnTo>
                <a:lnTo>
                  <a:pt x="463026" y="1175"/>
                </a:lnTo>
                <a:lnTo>
                  <a:pt x="698" y="1246"/>
                </a:lnTo>
                <a:lnTo>
                  <a:pt x="0" y="15839"/>
                </a:lnTo>
                <a:lnTo>
                  <a:pt x="1286827" y="15369"/>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97" name="object 97"/>
          <p:cNvSpPr/>
          <p:nvPr/>
        </p:nvSpPr>
        <p:spPr>
          <a:xfrm>
            <a:off x="8408941" y="6164516"/>
            <a:ext cx="904425" cy="0"/>
          </a:xfrm>
          <a:custGeom>
            <a:avLst/>
            <a:gdLst/>
            <a:ahLst/>
            <a:cxnLst/>
            <a:rect l="l" t="t" r="r" b="b"/>
            <a:pathLst>
              <a:path w="1286294">
                <a:moveTo>
                  <a:pt x="0" y="0"/>
                </a:moveTo>
                <a:lnTo>
                  <a:pt x="1286294" y="0"/>
                </a:lnTo>
              </a:path>
            </a:pathLst>
          </a:custGeom>
          <a:ln w="8572">
            <a:solidFill>
              <a:srgbClr val="373435"/>
            </a:solidFill>
          </a:ln>
        </p:spPr>
        <p:txBody>
          <a:bodyPr wrap="square" lIns="0" tIns="0" rIns="0" bIns="0" rtlCol="0">
            <a:noAutofit/>
          </a:bodyPr>
          <a:lstStyle/>
          <a:p>
            <a:endParaRPr sz="1266">
              <a:solidFill>
                <a:prstClr val="black"/>
              </a:solidFill>
            </a:endParaRPr>
          </a:p>
        </p:txBody>
      </p:sp>
      <p:sp>
        <p:nvSpPr>
          <p:cNvPr id="98" name="object 98"/>
          <p:cNvSpPr/>
          <p:nvPr/>
        </p:nvSpPr>
        <p:spPr>
          <a:xfrm>
            <a:off x="8408808" y="6169677"/>
            <a:ext cx="904559" cy="0"/>
          </a:xfrm>
          <a:custGeom>
            <a:avLst/>
            <a:gdLst/>
            <a:ahLst/>
            <a:cxnLst/>
            <a:rect l="l" t="t" r="r" b="b"/>
            <a:pathLst>
              <a:path w="1286484">
                <a:moveTo>
                  <a:pt x="0" y="0"/>
                </a:moveTo>
                <a:lnTo>
                  <a:pt x="1286484" y="0"/>
                </a:lnTo>
              </a:path>
            </a:pathLst>
          </a:custGeom>
          <a:ln w="8496">
            <a:solidFill>
              <a:srgbClr val="ED3F37"/>
            </a:solidFill>
          </a:ln>
        </p:spPr>
        <p:txBody>
          <a:bodyPr wrap="square" lIns="0" tIns="0" rIns="0" bIns="0" rtlCol="0">
            <a:noAutofit/>
          </a:bodyPr>
          <a:lstStyle/>
          <a:p>
            <a:endParaRPr sz="1266">
              <a:solidFill>
                <a:prstClr val="black"/>
              </a:solidFill>
            </a:endParaRPr>
          </a:p>
        </p:txBody>
      </p:sp>
      <p:sp>
        <p:nvSpPr>
          <p:cNvPr id="99" name="object 99"/>
          <p:cNvSpPr/>
          <p:nvPr/>
        </p:nvSpPr>
        <p:spPr>
          <a:xfrm>
            <a:off x="8447351" y="6107354"/>
            <a:ext cx="77831" cy="39219"/>
          </a:xfrm>
          <a:custGeom>
            <a:avLst/>
            <a:gdLst/>
            <a:ahLst/>
            <a:cxnLst/>
            <a:rect l="l" t="t" r="r" b="b"/>
            <a:pathLst>
              <a:path w="110693" h="55778">
                <a:moveTo>
                  <a:pt x="101587" y="43065"/>
                </a:moveTo>
                <a:lnTo>
                  <a:pt x="79438" y="55486"/>
                </a:lnTo>
                <a:lnTo>
                  <a:pt x="89458" y="55778"/>
                </a:lnTo>
                <a:lnTo>
                  <a:pt x="110693" y="42443"/>
                </a:lnTo>
                <a:lnTo>
                  <a:pt x="1257" y="0"/>
                </a:lnTo>
                <a:lnTo>
                  <a:pt x="0" y="889"/>
                </a:lnTo>
                <a:lnTo>
                  <a:pt x="101587" y="43065"/>
                </a:lnTo>
                <a:close/>
              </a:path>
            </a:pathLst>
          </a:custGeom>
          <a:solidFill>
            <a:srgbClr val="96989B"/>
          </a:solidFill>
        </p:spPr>
        <p:txBody>
          <a:bodyPr wrap="square" lIns="0" tIns="0" rIns="0" bIns="0" rtlCol="0">
            <a:noAutofit/>
          </a:bodyPr>
          <a:lstStyle/>
          <a:p>
            <a:endParaRPr sz="1266">
              <a:solidFill>
                <a:prstClr val="black"/>
              </a:solidFill>
            </a:endParaRPr>
          </a:p>
        </p:txBody>
      </p:sp>
      <p:sp>
        <p:nvSpPr>
          <p:cNvPr id="100" name="object 100"/>
          <p:cNvSpPr/>
          <p:nvPr/>
        </p:nvSpPr>
        <p:spPr>
          <a:xfrm>
            <a:off x="8463038" y="6259631"/>
            <a:ext cx="15725" cy="26262"/>
          </a:xfrm>
          <a:custGeom>
            <a:avLst/>
            <a:gdLst/>
            <a:ahLst/>
            <a:cxnLst/>
            <a:rect l="l" t="t" r="r" b="b"/>
            <a:pathLst>
              <a:path w="22364" h="37350">
                <a:moveTo>
                  <a:pt x="8432" y="3733"/>
                </a:moveTo>
                <a:lnTo>
                  <a:pt x="22364" y="0"/>
                </a:lnTo>
                <a:lnTo>
                  <a:pt x="825" y="0"/>
                </a:lnTo>
                <a:lnTo>
                  <a:pt x="825" y="19481"/>
                </a:lnTo>
                <a:lnTo>
                  <a:pt x="5791" y="19481"/>
                </a:lnTo>
                <a:lnTo>
                  <a:pt x="8724" y="13436"/>
                </a:lnTo>
                <a:lnTo>
                  <a:pt x="4813" y="15379"/>
                </a:lnTo>
                <a:lnTo>
                  <a:pt x="4813" y="3733"/>
                </a:lnTo>
                <a:lnTo>
                  <a:pt x="8432" y="3733"/>
                </a:lnTo>
                <a:close/>
              </a:path>
              <a:path w="22364" h="37350">
                <a:moveTo>
                  <a:pt x="60744" y="11493"/>
                </a:moveTo>
                <a:lnTo>
                  <a:pt x="64198" y="10274"/>
                </a:lnTo>
                <a:lnTo>
                  <a:pt x="66852" y="10782"/>
                </a:lnTo>
                <a:lnTo>
                  <a:pt x="67805" y="14160"/>
                </a:lnTo>
                <a:lnTo>
                  <a:pt x="70231" y="22936"/>
                </a:lnTo>
                <a:lnTo>
                  <a:pt x="61671" y="23596"/>
                </a:lnTo>
                <a:lnTo>
                  <a:pt x="59702" y="27749"/>
                </a:lnTo>
                <a:lnTo>
                  <a:pt x="75272" y="27749"/>
                </a:lnTo>
                <a:lnTo>
                  <a:pt x="80810" y="22974"/>
                </a:lnTo>
                <a:lnTo>
                  <a:pt x="115277" y="22974"/>
                </a:lnTo>
                <a:lnTo>
                  <a:pt x="131394" y="22669"/>
                </a:lnTo>
                <a:lnTo>
                  <a:pt x="136423" y="27482"/>
                </a:lnTo>
                <a:lnTo>
                  <a:pt x="151726" y="27482"/>
                </a:lnTo>
                <a:lnTo>
                  <a:pt x="149974" y="23317"/>
                </a:lnTo>
                <a:lnTo>
                  <a:pt x="139954" y="22326"/>
                </a:lnTo>
                <a:lnTo>
                  <a:pt x="143179" y="13893"/>
                </a:lnTo>
                <a:lnTo>
                  <a:pt x="144462" y="10515"/>
                </a:lnTo>
                <a:lnTo>
                  <a:pt x="147269" y="10299"/>
                </a:lnTo>
                <a:lnTo>
                  <a:pt x="150660" y="11760"/>
                </a:lnTo>
                <a:lnTo>
                  <a:pt x="150329" y="15113"/>
                </a:lnTo>
                <a:lnTo>
                  <a:pt x="154673" y="28361"/>
                </a:lnTo>
                <a:lnTo>
                  <a:pt x="165732" y="36355"/>
                </a:lnTo>
                <a:lnTo>
                  <a:pt x="172681" y="37452"/>
                </a:lnTo>
                <a:lnTo>
                  <a:pt x="178689" y="37452"/>
                </a:lnTo>
                <a:lnTo>
                  <a:pt x="184124" y="35077"/>
                </a:lnTo>
                <a:lnTo>
                  <a:pt x="188125" y="31229"/>
                </a:lnTo>
                <a:lnTo>
                  <a:pt x="192633" y="29743"/>
                </a:lnTo>
                <a:lnTo>
                  <a:pt x="194157" y="28689"/>
                </a:lnTo>
                <a:lnTo>
                  <a:pt x="199097" y="25234"/>
                </a:lnTo>
                <a:lnTo>
                  <a:pt x="199161" y="20828"/>
                </a:lnTo>
                <a:lnTo>
                  <a:pt x="201561" y="20828"/>
                </a:lnTo>
                <a:lnTo>
                  <a:pt x="201561" y="4038"/>
                </a:lnTo>
                <a:lnTo>
                  <a:pt x="204774" y="4038"/>
                </a:lnTo>
                <a:lnTo>
                  <a:pt x="204774" y="-266"/>
                </a:lnTo>
                <a:lnTo>
                  <a:pt x="188810" y="-266"/>
                </a:lnTo>
                <a:lnTo>
                  <a:pt x="184746" y="-4533"/>
                </a:lnTo>
                <a:lnTo>
                  <a:pt x="179057" y="-7213"/>
                </a:lnTo>
                <a:lnTo>
                  <a:pt x="166662" y="-7213"/>
                </a:lnTo>
                <a:lnTo>
                  <a:pt x="161251" y="-4813"/>
                </a:lnTo>
                <a:lnTo>
                  <a:pt x="157238" y="-965"/>
                </a:lnTo>
                <a:lnTo>
                  <a:pt x="150368" y="-1092"/>
                </a:lnTo>
                <a:lnTo>
                  <a:pt x="140944" y="-1092"/>
                </a:lnTo>
                <a:lnTo>
                  <a:pt x="135636" y="6654"/>
                </a:lnTo>
                <a:lnTo>
                  <a:pt x="131140" y="6654"/>
                </a:lnTo>
                <a:lnTo>
                  <a:pt x="131076" y="292"/>
                </a:lnTo>
                <a:lnTo>
                  <a:pt x="127546" y="292"/>
                </a:lnTo>
                <a:lnTo>
                  <a:pt x="127254" y="-4711"/>
                </a:lnTo>
                <a:lnTo>
                  <a:pt x="122212" y="-4711"/>
                </a:lnTo>
                <a:lnTo>
                  <a:pt x="122212" y="-10693"/>
                </a:lnTo>
                <a:lnTo>
                  <a:pt x="205409" y="-10439"/>
                </a:lnTo>
                <a:lnTo>
                  <a:pt x="205409" y="-17602"/>
                </a:lnTo>
                <a:lnTo>
                  <a:pt x="0" y="-17868"/>
                </a:lnTo>
                <a:lnTo>
                  <a:pt x="0" y="-10693"/>
                </a:lnTo>
                <a:lnTo>
                  <a:pt x="88188" y="-10693"/>
                </a:lnTo>
                <a:lnTo>
                  <a:pt x="88188" y="-5067"/>
                </a:lnTo>
                <a:lnTo>
                  <a:pt x="81140" y="-5067"/>
                </a:lnTo>
                <a:lnTo>
                  <a:pt x="81140" y="6946"/>
                </a:lnTo>
                <a:lnTo>
                  <a:pt x="76111" y="6946"/>
                </a:lnTo>
                <a:lnTo>
                  <a:pt x="70294" y="-812"/>
                </a:lnTo>
                <a:lnTo>
                  <a:pt x="54457" y="-736"/>
                </a:lnTo>
                <a:lnTo>
                  <a:pt x="50457" y="-4737"/>
                </a:lnTo>
                <a:lnTo>
                  <a:pt x="44869" y="-7213"/>
                </a:lnTo>
                <a:lnTo>
                  <a:pt x="32245" y="-7213"/>
                </a:lnTo>
                <a:lnTo>
                  <a:pt x="26466" y="-4432"/>
                </a:lnTo>
                <a:lnTo>
                  <a:pt x="22364" y="0"/>
                </a:lnTo>
                <a:lnTo>
                  <a:pt x="8432" y="3733"/>
                </a:lnTo>
                <a:lnTo>
                  <a:pt x="8724" y="13436"/>
                </a:lnTo>
                <a:lnTo>
                  <a:pt x="5791" y="19481"/>
                </a:lnTo>
                <a:lnTo>
                  <a:pt x="10820" y="16433"/>
                </a:lnTo>
                <a:lnTo>
                  <a:pt x="10287" y="21640"/>
                </a:lnTo>
                <a:lnTo>
                  <a:pt x="14693" y="26911"/>
                </a:lnTo>
                <a:lnTo>
                  <a:pt x="16662" y="29235"/>
                </a:lnTo>
                <a:lnTo>
                  <a:pt x="20434" y="30784"/>
                </a:lnTo>
                <a:lnTo>
                  <a:pt x="24041" y="31826"/>
                </a:lnTo>
                <a:lnTo>
                  <a:pt x="27965" y="35293"/>
                </a:lnTo>
                <a:lnTo>
                  <a:pt x="33070" y="37452"/>
                </a:lnTo>
                <a:lnTo>
                  <a:pt x="38760" y="37452"/>
                </a:lnTo>
                <a:lnTo>
                  <a:pt x="52009" y="33108"/>
                </a:lnTo>
                <a:lnTo>
                  <a:pt x="60021" y="22058"/>
                </a:lnTo>
                <a:lnTo>
                  <a:pt x="61125" y="15113"/>
                </a:lnTo>
                <a:lnTo>
                  <a:pt x="60744" y="11493"/>
                </a:lnTo>
                <a:close/>
              </a:path>
            </a:pathLst>
          </a:custGeom>
          <a:solidFill>
            <a:srgbClr val="282828"/>
          </a:solidFill>
        </p:spPr>
        <p:txBody>
          <a:bodyPr wrap="square" lIns="0" tIns="0" rIns="0" bIns="0" rtlCol="0">
            <a:noAutofit/>
          </a:bodyPr>
          <a:lstStyle/>
          <a:p>
            <a:endParaRPr sz="1266">
              <a:solidFill>
                <a:prstClr val="black"/>
              </a:solidFill>
            </a:endParaRPr>
          </a:p>
        </p:txBody>
      </p:sp>
      <p:sp>
        <p:nvSpPr>
          <p:cNvPr id="101" name="object 101"/>
          <p:cNvSpPr/>
          <p:nvPr/>
        </p:nvSpPr>
        <p:spPr>
          <a:xfrm>
            <a:off x="9108820" y="6259527"/>
            <a:ext cx="15707" cy="26244"/>
          </a:xfrm>
          <a:custGeom>
            <a:avLst/>
            <a:gdLst/>
            <a:ahLst/>
            <a:cxnLst/>
            <a:rect l="l" t="t" r="r" b="b"/>
            <a:pathLst>
              <a:path w="22339" h="37325">
                <a:moveTo>
                  <a:pt x="8407" y="3733"/>
                </a:moveTo>
                <a:lnTo>
                  <a:pt x="22339" y="0"/>
                </a:lnTo>
                <a:lnTo>
                  <a:pt x="825" y="0"/>
                </a:lnTo>
                <a:lnTo>
                  <a:pt x="825" y="19481"/>
                </a:lnTo>
                <a:lnTo>
                  <a:pt x="5791" y="19481"/>
                </a:lnTo>
                <a:lnTo>
                  <a:pt x="8712" y="13436"/>
                </a:lnTo>
                <a:lnTo>
                  <a:pt x="4813" y="15379"/>
                </a:lnTo>
                <a:lnTo>
                  <a:pt x="4813" y="3733"/>
                </a:lnTo>
                <a:lnTo>
                  <a:pt x="8407" y="3733"/>
                </a:lnTo>
                <a:close/>
              </a:path>
              <a:path w="22339" h="37325">
                <a:moveTo>
                  <a:pt x="60731" y="11493"/>
                </a:moveTo>
                <a:lnTo>
                  <a:pt x="64173" y="10274"/>
                </a:lnTo>
                <a:lnTo>
                  <a:pt x="66840" y="10756"/>
                </a:lnTo>
                <a:lnTo>
                  <a:pt x="67779" y="14160"/>
                </a:lnTo>
                <a:lnTo>
                  <a:pt x="70231" y="22948"/>
                </a:lnTo>
                <a:lnTo>
                  <a:pt x="61645" y="23596"/>
                </a:lnTo>
                <a:lnTo>
                  <a:pt x="59715" y="27762"/>
                </a:lnTo>
                <a:lnTo>
                  <a:pt x="75285" y="27762"/>
                </a:lnTo>
                <a:lnTo>
                  <a:pt x="80810" y="22948"/>
                </a:lnTo>
                <a:lnTo>
                  <a:pt x="115277" y="22948"/>
                </a:lnTo>
                <a:lnTo>
                  <a:pt x="131368" y="22682"/>
                </a:lnTo>
                <a:lnTo>
                  <a:pt x="136372" y="27470"/>
                </a:lnTo>
                <a:lnTo>
                  <a:pt x="151701" y="27470"/>
                </a:lnTo>
                <a:lnTo>
                  <a:pt x="149936" y="23304"/>
                </a:lnTo>
                <a:lnTo>
                  <a:pt x="139928" y="22339"/>
                </a:lnTo>
                <a:lnTo>
                  <a:pt x="143192" y="13893"/>
                </a:lnTo>
                <a:lnTo>
                  <a:pt x="144462" y="10515"/>
                </a:lnTo>
                <a:lnTo>
                  <a:pt x="147243" y="10274"/>
                </a:lnTo>
                <a:lnTo>
                  <a:pt x="150660" y="11772"/>
                </a:lnTo>
                <a:lnTo>
                  <a:pt x="150291" y="15138"/>
                </a:lnTo>
                <a:lnTo>
                  <a:pt x="154647" y="28374"/>
                </a:lnTo>
                <a:lnTo>
                  <a:pt x="165711" y="36374"/>
                </a:lnTo>
                <a:lnTo>
                  <a:pt x="172669" y="37477"/>
                </a:lnTo>
                <a:lnTo>
                  <a:pt x="178689" y="37477"/>
                </a:lnTo>
                <a:lnTo>
                  <a:pt x="184124" y="35064"/>
                </a:lnTo>
                <a:lnTo>
                  <a:pt x="188137" y="31216"/>
                </a:lnTo>
                <a:lnTo>
                  <a:pt x="192633" y="29756"/>
                </a:lnTo>
                <a:lnTo>
                  <a:pt x="194157" y="28689"/>
                </a:lnTo>
                <a:lnTo>
                  <a:pt x="199072" y="25234"/>
                </a:lnTo>
                <a:lnTo>
                  <a:pt x="199123" y="20828"/>
                </a:lnTo>
                <a:lnTo>
                  <a:pt x="201549" y="20828"/>
                </a:lnTo>
                <a:lnTo>
                  <a:pt x="201549" y="4025"/>
                </a:lnTo>
                <a:lnTo>
                  <a:pt x="204774" y="4025"/>
                </a:lnTo>
                <a:lnTo>
                  <a:pt x="204774" y="-266"/>
                </a:lnTo>
                <a:lnTo>
                  <a:pt x="188823" y="-266"/>
                </a:lnTo>
                <a:lnTo>
                  <a:pt x="184759" y="-4521"/>
                </a:lnTo>
                <a:lnTo>
                  <a:pt x="179044" y="-7200"/>
                </a:lnTo>
                <a:lnTo>
                  <a:pt x="166662" y="-7200"/>
                </a:lnTo>
                <a:lnTo>
                  <a:pt x="161239" y="-4813"/>
                </a:lnTo>
                <a:lnTo>
                  <a:pt x="157251" y="-977"/>
                </a:lnTo>
                <a:lnTo>
                  <a:pt x="150329" y="-1104"/>
                </a:lnTo>
                <a:lnTo>
                  <a:pt x="140931" y="-1104"/>
                </a:lnTo>
                <a:lnTo>
                  <a:pt x="135661" y="6667"/>
                </a:lnTo>
                <a:lnTo>
                  <a:pt x="131127" y="6667"/>
                </a:lnTo>
                <a:lnTo>
                  <a:pt x="131051" y="292"/>
                </a:lnTo>
                <a:lnTo>
                  <a:pt x="127508" y="292"/>
                </a:lnTo>
                <a:lnTo>
                  <a:pt x="127228" y="-4724"/>
                </a:lnTo>
                <a:lnTo>
                  <a:pt x="122212" y="-4724"/>
                </a:lnTo>
                <a:lnTo>
                  <a:pt x="122212" y="-10693"/>
                </a:lnTo>
                <a:lnTo>
                  <a:pt x="205384" y="-10439"/>
                </a:lnTo>
                <a:lnTo>
                  <a:pt x="205384" y="-17614"/>
                </a:lnTo>
                <a:lnTo>
                  <a:pt x="0" y="-17843"/>
                </a:lnTo>
                <a:lnTo>
                  <a:pt x="0" y="-10693"/>
                </a:lnTo>
                <a:lnTo>
                  <a:pt x="88176" y="-10693"/>
                </a:lnTo>
                <a:lnTo>
                  <a:pt x="88176" y="-5079"/>
                </a:lnTo>
                <a:lnTo>
                  <a:pt x="81114" y="-5079"/>
                </a:lnTo>
                <a:lnTo>
                  <a:pt x="81114" y="6934"/>
                </a:lnTo>
                <a:lnTo>
                  <a:pt x="76085" y="6934"/>
                </a:lnTo>
                <a:lnTo>
                  <a:pt x="70269" y="-812"/>
                </a:lnTo>
                <a:lnTo>
                  <a:pt x="54444" y="-723"/>
                </a:lnTo>
                <a:lnTo>
                  <a:pt x="50431" y="-4724"/>
                </a:lnTo>
                <a:lnTo>
                  <a:pt x="44869" y="-7200"/>
                </a:lnTo>
                <a:lnTo>
                  <a:pt x="32245" y="-7200"/>
                </a:lnTo>
                <a:lnTo>
                  <a:pt x="26441" y="-4406"/>
                </a:lnTo>
                <a:lnTo>
                  <a:pt x="22339" y="0"/>
                </a:lnTo>
                <a:lnTo>
                  <a:pt x="8407" y="3733"/>
                </a:lnTo>
                <a:lnTo>
                  <a:pt x="8712" y="13436"/>
                </a:lnTo>
                <a:lnTo>
                  <a:pt x="5791" y="19481"/>
                </a:lnTo>
                <a:lnTo>
                  <a:pt x="10807" y="16433"/>
                </a:lnTo>
                <a:lnTo>
                  <a:pt x="10236" y="21640"/>
                </a:lnTo>
                <a:lnTo>
                  <a:pt x="14668" y="26911"/>
                </a:lnTo>
                <a:lnTo>
                  <a:pt x="16637" y="29235"/>
                </a:lnTo>
                <a:lnTo>
                  <a:pt x="20396" y="30797"/>
                </a:lnTo>
                <a:lnTo>
                  <a:pt x="24003" y="31813"/>
                </a:lnTo>
                <a:lnTo>
                  <a:pt x="27940" y="35280"/>
                </a:lnTo>
                <a:lnTo>
                  <a:pt x="33070" y="37477"/>
                </a:lnTo>
                <a:lnTo>
                  <a:pt x="38722" y="37477"/>
                </a:lnTo>
                <a:lnTo>
                  <a:pt x="51999" y="33132"/>
                </a:lnTo>
                <a:lnTo>
                  <a:pt x="59998" y="22087"/>
                </a:lnTo>
                <a:lnTo>
                  <a:pt x="61099" y="15138"/>
                </a:lnTo>
                <a:lnTo>
                  <a:pt x="60731" y="11493"/>
                </a:lnTo>
                <a:close/>
              </a:path>
            </a:pathLst>
          </a:custGeom>
          <a:solidFill>
            <a:srgbClr val="282828"/>
          </a:solidFill>
        </p:spPr>
        <p:txBody>
          <a:bodyPr wrap="square" lIns="0" tIns="0" rIns="0" bIns="0" rtlCol="0">
            <a:noAutofit/>
          </a:bodyPr>
          <a:lstStyle/>
          <a:p>
            <a:endParaRPr sz="1266">
              <a:solidFill>
                <a:prstClr val="black"/>
              </a:solidFill>
            </a:endParaRPr>
          </a:p>
        </p:txBody>
      </p:sp>
      <p:sp>
        <p:nvSpPr>
          <p:cNvPr id="102" name="object 102"/>
          <p:cNvSpPr/>
          <p:nvPr/>
        </p:nvSpPr>
        <p:spPr>
          <a:xfrm>
            <a:off x="8322715" y="6259233"/>
            <a:ext cx="55766" cy="0"/>
          </a:xfrm>
          <a:custGeom>
            <a:avLst/>
            <a:gdLst/>
            <a:ahLst/>
            <a:cxnLst/>
            <a:rect l="l" t="t" r="r" b="b"/>
            <a:pathLst>
              <a:path w="79311">
                <a:moveTo>
                  <a:pt x="0" y="0"/>
                </a:moveTo>
                <a:lnTo>
                  <a:pt x="79311" y="0"/>
                </a:lnTo>
              </a:path>
            </a:pathLst>
          </a:custGeom>
          <a:ln w="43903">
            <a:solidFill>
              <a:srgbClr val="282828"/>
            </a:solidFill>
          </a:ln>
        </p:spPr>
        <p:txBody>
          <a:bodyPr wrap="square" lIns="0" tIns="0" rIns="0" bIns="0" rtlCol="0">
            <a:noAutofit/>
          </a:bodyPr>
          <a:lstStyle/>
          <a:p>
            <a:endParaRPr sz="1266">
              <a:solidFill>
                <a:prstClr val="black"/>
              </a:solidFill>
            </a:endParaRPr>
          </a:p>
        </p:txBody>
      </p:sp>
      <p:sp>
        <p:nvSpPr>
          <p:cNvPr id="103" name="object 103"/>
          <p:cNvSpPr/>
          <p:nvPr/>
        </p:nvSpPr>
        <p:spPr>
          <a:xfrm>
            <a:off x="7479868" y="6156517"/>
            <a:ext cx="904086" cy="87859"/>
          </a:xfrm>
          <a:custGeom>
            <a:avLst/>
            <a:gdLst/>
            <a:ahLst/>
            <a:cxnLst/>
            <a:rect l="l" t="t" r="r" b="b"/>
            <a:pathLst>
              <a:path w="1285811" h="124955">
                <a:moveTo>
                  <a:pt x="1285811" y="124955"/>
                </a:moveTo>
                <a:lnTo>
                  <a:pt x="1285786" y="0"/>
                </a:lnTo>
                <a:lnTo>
                  <a:pt x="0" y="0"/>
                </a:lnTo>
                <a:lnTo>
                  <a:pt x="0" y="124955"/>
                </a:lnTo>
                <a:lnTo>
                  <a:pt x="1285811" y="124955"/>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04" name="object 104"/>
          <p:cNvSpPr/>
          <p:nvPr/>
        </p:nvSpPr>
        <p:spPr>
          <a:xfrm>
            <a:off x="7479868" y="6156517"/>
            <a:ext cx="904086" cy="87859"/>
          </a:xfrm>
          <a:custGeom>
            <a:avLst/>
            <a:gdLst/>
            <a:ahLst/>
            <a:cxnLst/>
            <a:rect l="l" t="t" r="r" b="b"/>
            <a:pathLst>
              <a:path w="1285811" h="124955">
                <a:moveTo>
                  <a:pt x="1285811" y="124955"/>
                </a:moveTo>
                <a:lnTo>
                  <a:pt x="0" y="124955"/>
                </a:lnTo>
                <a:lnTo>
                  <a:pt x="0" y="0"/>
                </a:lnTo>
                <a:lnTo>
                  <a:pt x="1285786" y="0"/>
                </a:lnTo>
                <a:lnTo>
                  <a:pt x="1285811" y="124955"/>
                </a:lnTo>
                <a:close/>
              </a:path>
            </a:pathLst>
          </a:custGeom>
          <a:ln w="927">
            <a:solidFill>
              <a:srgbClr val="96989B"/>
            </a:solidFill>
          </a:ln>
        </p:spPr>
        <p:txBody>
          <a:bodyPr wrap="square" lIns="0" tIns="0" rIns="0" bIns="0" rtlCol="0">
            <a:noAutofit/>
          </a:bodyPr>
          <a:lstStyle/>
          <a:p>
            <a:endParaRPr sz="1266">
              <a:solidFill>
                <a:prstClr val="black"/>
              </a:solidFill>
            </a:endParaRPr>
          </a:p>
        </p:txBody>
      </p:sp>
      <p:sp>
        <p:nvSpPr>
          <p:cNvPr id="105" name="object 105"/>
          <p:cNvSpPr/>
          <p:nvPr/>
        </p:nvSpPr>
        <p:spPr>
          <a:xfrm>
            <a:off x="8115718" y="6162136"/>
            <a:ext cx="61329" cy="82108"/>
          </a:xfrm>
          <a:custGeom>
            <a:avLst/>
            <a:gdLst/>
            <a:ahLst/>
            <a:cxnLst/>
            <a:rect l="l" t="t" r="r" b="b"/>
            <a:pathLst>
              <a:path w="87223" h="116776">
                <a:moveTo>
                  <a:pt x="87223" y="116776"/>
                </a:moveTo>
                <a:lnTo>
                  <a:pt x="87223" y="0"/>
                </a:lnTo>
                <a:lnTo>
                  <a:pt x="0" y="0"/>
                </a:lnTo>
                <a:lnTo>
                  <a:pt x="0" y="116776"/>
                </a:lnTo>
                <a:lnTo>
                  <a:pt x="87223" y="116776"/>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06" name="object 106"/>
          <p:cNvSpPr/>
          <p:nvPr/>
        </p:nvSpPr>
        <p:spPr>
          <a:xfrm>
            <a:off x="8123178" y="6181876"/>
            <a:ext cx="17591" cy="33057"/>
          </a:xfrm>
          <a:custGeom>
            <a:avLst/>
            <a:gdLst/>
            <a:ahLst/>
            <a:cxnLst/>
            <a:rect l="l" t="t" r="r" b="b"/>
            <a:pathLst>
              <a:path w="25019" h="47015">
                <a:moveTo>
                  <a:pt x="25019" y="42735"/>
                </a:moveTo>
                <a:lnTo>
                  <a:pt x="25019" y="1943"/>
                </a:lnTo>
                <a:lnTo>
                  <a:pt x="20764" y="0"/>
                </a:lnTo>
                <a:lnTo>
                  <a:pt x="1943" y="0"/>
                </a:lnTo>
                <a:lnTo>
                  <a:pt x="0" y="4292"/>
                </a:lnTo>
                <a:lnTo>
                  <a:pt x="0" y="45110"/>
                </a:lnTo>
                <a:lnTo>
                  <a:pt x="4267" y="47015"/>
                </a:lnTo>
                <a:lnTo>
                  <a:pt x="23126" y="47015"/>
                </a:lnTo>
                <a:lnTo>
                  <a:pt x="25019"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07" name="object 107"/>
          <p:cNvSpPr/>
          <p:nvPr/>
        </p:nvSpPr>
        <p:spPr>
          <a:xfrm>
            <a:off x="7968504" y="6181876"/>
            <a:ext cx="142937" cy="33057"/>
          </a:xfrm>
          <a:custGeom>
            <a:avLst/>
            <a:gdLst/>
            <a:ahLst/>
            <a:cxnLst/>
            <a:rect l="l" t="t" r="r" b="b"/>
            <a:pathLst>
              <a:path w="203288" h="47015">
                <a:moveTo>
                  <a:pt x="203288" y="42735"/>
                </a:moveTo>
                <a:lnTo>
                  <a:pt x="203288" y="1943"/>
                </a:lnTo>
                <a:lnTo>
                  <a:pt x="198996" y="0"/>
                </a:lnTo>
                <a:lnTo>
                  <a:pt x="1993" y="0"/>
                </a:lnTo>
                <a:lnTo>
                  <a:pt x="0" y="4292"/>
                </a:lnTo>
                <a:lnTo>
                  <a:pt x="0" y="45110"/>
                </a:lnTo>
                <a:lnTo>
                  <a:pt x="4330" y="47015"/>
                </a:lnTo>
                <a:lnTo>
                  <a:pt x="201383" y="47015"/>
                </a:lnTo>
                <a:lnTo>
                  <a:pt x="203288"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08" name="object 108"/>
          <p:cNvSpPr/>
          <p:nvPr/>
        </p:nvSpPr>
        <p:spPr>
          <a:xfrm>
            <a:off x="7753842" y="6181876"/>
            <a:ext cx="142937" cy="33057"/>
          </a:xfrm>
          <a:custGeom>
            <a:avLst/>
            <a:gdLst/>
            <a:ahLst/>
            <a:cxnLst/>
            <a:rect l="l" t="t" r="r" b="b"/>
            <a:pathLst>
              <a:path w="203288" h="47015">
                <a:moveTo>
                  <a:pt x="203288" y="42735"/>
                </a:moveTo>
                <a:lnTo>
                  <a:pt x="203288" y="1943"/>
                </a:lnTo>
                <a:lnTo>
                  <a:pt x="198983" y="0"/>
                </a:lnTo>
                <a:lnTo>
                  <a:pt x="1943" y="0"/>
                </a:lnTo>
                <a:lnTo>
                  <a:pt x="0" y="4292"/>
                </a:lnTo>
                <a:lnTo>
                  <a:pt x="0" y="45110"/>
                </a:lnTo>
                <a:lnTo>
                  <a:pt x="4330" y="47015"/>
                </a:lnTo>
                <a:lnTo>
                  <a:pt x="201345" y="47015"/>
                </a:lnTo>
                <a:lnTo>
                  <a:pt x="203288"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09" name="object 109"/>
          <p:cNvSpPr/>
          <p:nvPr/>
        </p:nvSpPr>
        <p:spPr>
          <a:xfrm>
            <a:off x="7494067" y="6181876"/>
            <a:ext cx="188452" cy="33057"/>
          </a:xfrm>
          <a:custGeom>
            <a:avLst/>
            <a:gdLst/>
            <a:ahLst/>
            <a:cxnLst/>
            <a:rect l="l" t="t" r="r" b="b"/>
            <a:pathLst>
              <a:path w="268020" h="47015">
                <a:moveTo>
                  <a:pt x="268020" y="42735"/>
                </a:moveTo>
                <a:lnTo>
                  <a:pt x="268020" y="1943"/>
                </a:lnTo>
                <a:lnTo>
                  <a:pt x="263728" y="0"/>
                </a:lnTo>
                <a:lnTo>
                  <a:pt x="1968" y="0"/>
                </a:lnTo>
                <a:lnTo>
                  <a:pt x="0" y="4292"/>
                </a:lnTo>
                <a:lnTo>
                  <a:pt x="0" y="45110"/>
                </a:lnTo>
                <a:lnTo>
                  <a:pt x="4305" y="47015"/>
                </a:lnTo>
                <a:lnTo>
                  <a:pt x="266103" y="47015"/>
                </a:lnTo>
                <a:lnTo>
                  <a:pt x="268020"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10" name="object 110"/>
          <p:cNvSpPr/>
          <p:nvPr/>
        </p:nvSpPr>
        <p:spPr>
          <a:xfrm>
            <a:off x="8152512" y="6181876"/>
            <a:ext cx="17609" cy="33057"/>
          </a:xfrm>
          <a:custGeom>
            <a:avLst/>
            <a:gdLst/>
            <a:ahLst/>
            <a:cxnLst/>
            <a:rect l="l" t="t" r="r" b="b"/>
            <a:pathLst>
              <a:path w="25044" h="47015">
                <a:moveTo>
                  <a:pt x="25044" y="42735"/>
                </a:moveTo>
                <a:lnTo>
                  <a:pt x="25044" y="1943"/>
                </a:lnTo>
                <a:lnTo>
                  <a:pt x="20713" y="0"/>
                </a:lnTo>
                <a:lnTo>
                  <a:pt x="1917" y="0"/>
                </a:lnTo>
                <a:lnTo>
                  <a:pt x="0" y="4292"/>
                </a:lnTo>
                <a:lnTo>
                  <a:pt x="0" y="45110"/>
                </a:lnTo>
                <a:lnTo>
                  <a:pt x="4305" y="47015"/>
                </a:lnTo>
                <a:lnTo>
                  <a:pt x="23088" y="47015"/>
                </a:lnTo>
                <a:lnTo>
                  <a:pt x="25044"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11" name="object 111"/>
          <p:cNvSpPr/>
          <p:nvPr/>
        </p:nvSpPr>
        <p:spPr>
          <a:xfrm>
            <a:off x="7901342" y="6162136"/>
            <a:ext cx="61302" cy="82108"/>
          </a:xfrm>
          <a:custGeom>
            <a:avLst/>
            <a:gdLst/>
            <a:ahLst/>
            <a:cxnLst/>
            <a:rect l="l" t="t" r="r" b="b"/>
            <a:pathLst>
              <a:path w="87185" h="116776">
                <a:moveTo>
                  <a:pt x="87185" y="116776"/>
                </a:moveTo>
                <a:lnTo>
                  <a:pt x="87185" y="0"/>
                </a:lnTo>
                <a:lnTo>
                  <a:pt x="0" y="0"/>
                </a:lnTo>
                <a:lnTo>
                  <a:pt x="0" y="116776"/>
                </a:lnTo>
                <a:lnTo>
                  <a:pt x="87185" y="116776"/>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12" name="object 112"/>
          <p:cNvSpPr/>
          <p:nvPr/>
        </p:nvSpPr>
        <p:spPr>
          <a:xfrm>
            <a:off x="7908803" y="6181876"/>
            <a:ext cx="17591" cy="33057"/>
          </a:xfrm>
          <a:custGeom>
            <a:avLst/>
            <a:gdLst/>
            <a:ahLst/>
            <a:cxnLst/>
            <a:rect l="l" t="t" r="r" b="b"/>
            <a:pathLst>
              <a:path w="25019" h="47015">
                <a:moveTo>
                  <a:pt x="25019" y="42735"/>
                </a:moveTo>
                <a:lnTo>
                  <a:pt x="25019" y="1943"/>
                </a:lnTo>
                <a:lnTo>
                  <a:pt x="20713" y="0"/>
                </a:lnTo>
                <a:lnTo>
                  <a:pt x="1943" y="0"/>
                </a:lnTo>
                <a:lnTo>
                  <a:pt x="0" y="4292"/>
                </a:lnTo>
                <a:lnTo>
                  <a:pt x="0" y="45110"/>
                </a:lnTo>
                <a:lnTo>
                  <a:pt x="4318" y="47015"/>
                </a:lnTo>
                <a:lnTo>
                  <a:pt x="23101" y="47015"/>
                </a:lnTo>
                <a:lnTo>
                  <a:pt x="25019"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13" name="object 113"/>
          <p:cNvSpPr/>
          <p:nvPr/>
        </p:nvSpPr>
        <p:spPr>
          <a:xfrm>
            <a:off x="7938121" y="6181876"/>
            <a:ext cx="17609" cy="33057"/>
          </a:xfrm>
          <a:custGeom>
            <a:avLst/>
            <a:gdLst/>
            <a:ahLst/>
            <a:cxnLst/>
            <a:rect l="l" t="t" r="r" b="b"/>
            <a:pathLst>
              <a:path w="25044" h="47015">
                <a:moveTo>
                  <a:pt x="25044" y="42735"/>
                </a:moveTo>
                <a:lnTo>
                  <a:pt x="25044" y="1943"/>
                </a:lnTo>
                <a:lnTo>
                  <a:pt x="20713" y="0"/>
                </a:lnTo>
                <a:lnTo>
                  <a:pt x="1955" y="0"/>
                </a:lnTo>
                <a:lnTo>
                  <a:pt x="0" y="4292"/>
                </a:lnTo>
                <a:lnTo>
                  <a:pt x="0" y="45110"/>
                </a:lnTo>
                <a:lnTo>
                  <a:pt x="4305" y="47015"/>
                </a:lnTo>
                <a:lnTo>
                  <a:pt x="23113" y="47015"/>
                </a:lnTo>
                <a:lnTo>
                  <a:pt x="25044"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14" name="object 114"/>
          <p:cNvSpPr/>
          <p:nvPr/>
        </p:nvSpPr>
        <p:spPr>
          <a:xfrm>
            <a:off x="7686619" y="6164262"/>
            <a:ext cx="61311" cy="79983"/>
          </a:xfrm>
          <a:custGeom>
            <a:avLst/>
            <a:gdLst/>
            <a:ahLst/>
            <a:cxnLst/>
            <a:rect l="l" t="t" r="r" b="b"/>
            <a:pathLst>
              <a:path w="87198" h="113753">
                <a:moveTo>
                  <a:pt x="87198" y="113753"/>
                </a:moveTo>
                <a:lnTo>
                  <a:pt x="87198" y="0"/>
                </a:lnTo>
                <a:lnTo>
                  <a:pt x="0" y="0"/>
                </a:lnTo>
                <a:lnTo>
                  <a:pt x="0" y="113753"/>
                </a:lnTo>
                <a:lnTo>
                  <a:pt x="87198" y="113753"/>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15" name="object 115"/>
          <p:cNvSpPr/>
          <p:nvPr/>
        </p:nvSpPr>
        <p:spPr>
          <a:xfrm>
            <a:off x="7694082" y="6181876"/>
            <a:ext cx="17591" cy="33057"/>
          </a:xfrm>
          <a:custGeom>
            <a:avLst/>
            <a:gdLst/>
            <a:ahLst/>
            <a:cxnLst/>
            <a:rect l="l" t="t" r="r" b="b"/>
            <a:pathLst>
              <a:path w="25019" h="47015">
                <a:moveTo>
                  <a:pt x="25019" y="42735"/>
                </a:moveTo>
                <a:lnTo>
                  <a:pt x="25019" y="1943"/>
                </a:lnTo>
                <a:lnTo>
                  <a:pt x="20701" y="0"/>
                </a:lnTo>
                <a:lnTo>
                  <a:pt x="1930" y="0"/>
                </a:lnTo>
                <a:lnTo>
                  <a:pt x="0" y="4292"/>
                </a:lnTo>
                <a:lnTo>
                  <a:pt x="0" y="45110"/>
                </a:lnTo>
                <a:lnTo>
                  <a:pt x="4279" y="47015"/>
                </a:lnTo>
                <a:lnTo>
                  <a:pt x="23101" y="47015"/>
                </a:lnTo>
                <a:lnTo>
                  <a:pt x="25019"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16" name="object 116"/>
          <p:cNvSpPr/>
          <p:nvPr/>
        </p:nvSpPr>
        <p:spPr>
          <a:xfrm>
            <a:off x="7723389" y="6181876"/>
            <a:ext cx="17600" cy="33057"/>
          </a:xfrm>
          <a:custGeom>
            <a:avLst/>
            <a:gdLst/>
            <a:ahLst/>
            <a:cxnLst/>
            <a:rect l="l" t="t" r="r" b="b"/>
            <a:pathLst>
              <a:path w="25031" h="47015">
                <a:moveTo>
                  <a:pt x="25031" y="42735"/>
                </a:moveTo>
                <a:lnTo>
                  <a:pt x="25031" y="1943"/>
                </a:lnTo>
                <a:lnTo>
                  <a:pt x="20726" y="0"/>
                </a:lnTo>
                <a:lnTo>
                  <a:pt x="1955" y="0"/>
                </a:lnTo>
                <a:lnTo>
                  <a:pt x="0" y="4292"/>
                </a:lnTo>
                <a:lnTo>
                  <a:pt x="0" y="45110"/>
                </a:lnTo>
                <a:lnTo>
                  <a:pt x="4330" y="47015"/>
                </a:lnTo>
                <a:lnTo>
                  <a:pt x="23101" y="47015"/>
                </a:lnTo>
                <a:lnTo>
                  <a:pt x="25031"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17" name="object 117"/>
          <p:cNvSpPr/>
          <p:nvPr/>
        </p:nvSpPr>
        <p:spPr>
          <a:xfrm>
            <a:off x="8093032" y="6222242"/>
            <a:ext cx="15903" cy="15109"/>
          </a:xfrm>
          <a:custGeom>
            <a:avLst/>
            <a:gdLst/>
            <a:ahLst/>
            <a:cxnLst/>
            <a:rect l="l" t="t" r="r" b="b"/>
            <a:pathLst>
              <a:path w="22618" h="21488">
                <a:moveTo>
                  <a:pt x="838" y="14109"/>
                </a:moveTo>
                <a:lnTo>
                  <a:pt x="1422" y="16002"/>
                </a:lnTo>
                <a:lnTo>
                  <a:pt x="4457" y="21488"/>
                </a:lnTo>
                <a:lnTo>
                  <a:pt x="16268" y="21488"/>
                </a:lnTo>
                <a:lnTo>
                  <a:pt x="19583" y="18097"/>
                </a:lnTo>
                <a:lnTo>
                  <a:pt x="20904" y="15201"/>
                </a:lnTo>
                <a:lnTo>
                  <a:pt x="22618" y="11455"/>
                </a:lnTo>
                <a:lnTo>
                  <a:pt x="21602" y="8140"/>
                </a:lnTo>
                <a:lnTo>
                  <a:pt x="5626" y="8140"/>
                </a:lnTo>
                <a:lnTo>
                  <a:pt x="7213" y="4699"/>
                </a:lnTo>
                <a:lnTo>
                  <a:pt x="14427" y="4699"/>
                </a:lnTo>
                <a:lnTo>
                  <a:pt x="15925" y="6985"/>
                </a:lnTo>
                <a:lnTo>
                  <a:pt x="21208" y="6985"/>
                </a:lnTo>
                <a:lnTo>
                  <a:pt x="18834" y="0"/>
                </a:lnTo>
                <a:lnTo>
                  <a:pt x="5257" y="0"/>
                </a:lnTo>
                <a:lnTo>
                  <a:pt x="1816" y="4368"/>
                </a:lnTo>
                <a:lnTo>
                  <a:pt x="838" y="7416"/>
                </a:lnTo>
                <a:lnTo>
                  <a:pt x="0" y="10248"/>
                </a:lnTo>
                <a:lnTo>
                  <a:pt x="533" y="12903"/>
                </a:lnTo>
                <a:lnTo>
                  <a:pt x="16789" y="12903"/>
                </a:lnTo>
                <a:lnTo>
                  <a:pt x="15481" y="16802"/>
                </a:lnTo>
                <a:lnTo>
                  <a:pt x="7772" y="16802"/>
                </a:lnTo>
                <a:lnTo>
                  <a:pt x="6121" y="14109"/>
                </a:lnTo>
                <a:lnTo>
                  <a:pt x="838" y="14109"/>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18" name="object 118"/>
          <p:cNvSpPr/>
          <p:nvPr/>
        </p:nvSpPr>
        <p:spPr>
          <a:xfrm>
            <a:off x="7878998" y="6222242"/>
            <a:ext cx="15886" cy="15109"/>
          </a:xfrm>
          <a:custGeom>
            <a:avLst/>
            <a:gdLst/>
            <a:ahLst/>
            <a:cxnLst/>
            <a:rect l="l" t="t" r="r" b="b"/>
            <a:pathLst>
              <a:path w="22593" h="21488">
                <a:moveTo>
                  <a:pt x="876" y="14109"/>
                </a:moveTo>
                <a:lnTo>
                  <a:pt x="1422" y="16002"/>
                </a:lnTo>
                <a:lnTo>
                  <a:pt x="4444" y="21488"/>
                </a:lnTo>
                <a:lnTo>
                  <a:pt x="16255" y="21488"/>
                </a:lnTo>
                <a:lnTo>
                  <a:pt x="19608" y="18097"/>
                </a:lnTo>
                <a:lnTo>
                  <a:pt x="20929" y="15201"/>
                </a:lnTo>
                <a:lnTo>
                  <a:pt x="22593" y="11455"/>
                </a:lnTo>
                <a:lnTo>
                  <a:pt x="21589" y="8140"/>
                </a:lnTo>
                <a:lnTo>
                  <a:pt x="5676" y="8140"/>
                </a:lnTo>
                <a:lnTo>
                  <a:pt x="7188" y="4699"/>
                </a:lnTo>
                <a:lnTo>
                  <a:pt x="14439" y="4699"/>
                </a:lnTo>
                <a:lnTo>
                  <a:pt x="15951" y="6985"/>
                </a:lnTo>
                <a:lnTo>
                  <a:pt x="21208" y="6985"/>
                </a:lnTo>
                <a:lnTo>
                  <a:pt x="18859" y="0"/>
                </a:lnTo>
                <a:lnTo>
                  <a:pt x="5245" y="0"/>
                </a:lnTo>
                <a:lnTo>
                  <a:pt x="1816" y="4368"/>
                </a:lnTo>
                <a:lnTo>
                  <a:pt x="838" y="7416"/>
                </a:lnTo>
                <a:lnTo>
                  <a:pt x="0" y="10248"/>
                </a:lnTo>
                <a:lnTo>
                  <a:pt x="571" y="12903"/>
                </a:lnTo>
                <a:lnTo>
                  <a:pt x="16776" y="12903"/>
                </a:lnTo>
                <a:lnTo>
                  <a:pt x="15455" y="16802"/>
                </a:lnTo>
                <a:lnTo>
                  <a:pt x="7759" y="16802"/>
                </a:lnTo>
                <a:lnTo>
                  <a:pt x="6146" y="14109"/>
                </a:lnTo>
                <a:lnTo>
                  <a:pt x="876" y="14109"/>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19" name="object 119"/>
          <p:cNvSpPr/>
          <p:nvPr/>
        </p:nvSpPr>
        <p:spPr>
          <a:xfrm>
            <a:off x="7663901" y="6222242"/>
            <a:ext cx="15903" cy="15109"/>
          </a:xfrm>
          <a:custGeom>
            <a:avLst/>
            <a:gdLst/>
            <a:ahLst/>
            <a:cxnLst/>
            <a:rect l="l" t="t" r="r" b="b"/>
            <a:pathLst>
              <a:path w="22618" h="21488">
                <a:moveTo>
                  <a:pt x="863" y="14109"/>
                </a:moveTo>
                <a:lnTo>
                  <a:pt x="1447" y="16002"/>
                </a:lnTo>
                <a:lnTo>
                  <a:pt x="4483" y="21488"/>
                </a:lnTo>
                <a:lnTo>
                  <a:pt x="16256" y="21488"/>
                </a:lnTo>
                <a:lnTo>
                  <a:pt x="19621" y="18097"/>
                </a:lnTo>
                <a:lnTo>
                  <a:pt x="20916" y="15201"/>
                </a:lnTo>
                <a:lnTo>
                  <a:pt x="22618" y="11455"/>
                </a:lnTo>
                <a:lnTo>
                  <a:pt x="21590" y="8140"/>
                </a:lnTo>
                <a:lnTo>
                  <a:pt x="5664" y="8140"/>
                </a:lnTo>
                <a:lnTo>
                  <a:pt x="7213" y="4699"/>
                </a:lnTo>
                <a:lnTo>
                  <a:pt x="14427" y="4699"/>
                </a:lnTo>
                <a:lnTo>
                  <a:pt x="15951" y="6985"/>
                </a:lnTo>
                <a:lnTo>
                  <a:pt x="21234" y="6985"/>
                </a:lnTo>
                <a:lnTo>
                  <a:pt x="18859" y="0"/>
                </a:lnTo>
                <a:lnTo>
                  <a:pt x="5257" y="0"/>
                </a:lnTo>
                <a:lnTo>
                  <a:pt x="1816" y="4368"/>
                </a:lnTo>
                <a:lnTo>
                  <a:pt x="863" y="7416"/>
                </a:lnTo>
                <a:lnTo>
                  <a:pt x="0" y="10248"/>
                </a:lnTo>
                <a:lnTo>
                  <a:pt x="571" y="12903"/>
                </a:lnTo>
                <a:lnTo>
                  <a:pt x="16789" y="12903"/>
                </a:lnTo>
                <a:lnTo>
                  <a:pt x="15494" y="16802"/>
                </a:lnTo>
                <a:lnTo>
                  <a:pt x="7759" y="16802"/>
                </a:lnTo>
                <a:lnTo>
                  <a:pt x="6146" y="14109"/>
                </a:lnTo>
                <a:lnTo>
                  <a:pt x="863" y="14109"/>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20" name="object 120"/>
          <p:cNvSpPr/>
          <p:nvPr/>
        </p:nvSpPr>
        <p:spPr>
          <a:xfrm>
            <a:off x="8185089" y="6181876"/>
            <a:ext cx="183576" cy="33057"/>
          </a:xfrm>
          <a:custGeom>
            <a:avLst/>
            <a:gdLst/>
            <a:ahLst/>
            <a:cxnLst/>
            <a:rect l="l" t="t" r="r" b="b"/>
            <a:pathLst>
              <a:path w="261086" h="47015">
                <a:moveTo>
                  <a:pt x="261086" y="42735"/>
                </a:moveTo>
                <a:lnTo>
                  <a:pt x="261086" y="1943"/>
                </a:lnTo>
                <a:lnTo>
                  <a:pt x="256781" y="0"/>
                </a:lnTo>
                <a:lnTo>
                  <a:pt x="1943" y="0"/>
                </a:lnTo>
                <a:lnTo>
                  <a:pt x="0" y="4292"/>
                </a:lnTo>
                <a:lnTo>
                  <a:pt x="0" y="45110"/>
                </a:lnTo>
                <a:lnTo>
                  <a:pt x="4267" y="47015"/>
                </a:lnTo>
                <a:lnTo>
                  <a:pt x="259168" y="47015"/>
                </a:lnTo>
                <a:lnTo>
                  <a:pt x="261086"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21" name="object 121"/>
          <p:cNvSpPr/>
          <p:nvPr/>
        </p:nvSpPr>
        <p:spPr>
          <a:xfrm>
            <a:off x="7677626" y="6254076"/>
            <a:ext cx="505742" cy="0"/>
          </a:xfrm>
          <a:custGeom>
            <a:avLst/>
            <a:gdLst/>
            <a:ahLst/>
            <a:cxnLst/>
            <a:rect l="l" t="t" r="r" b="b"/>
            <a:pathLst>
              <a:path w="719277">
                <a:moveTo>
                  <a:pt x="0" y="0"/>
                </a:moveTo>
                <a:lnTo>
                  <a:pt x="719277" y="0"/>
                </a:lnTo>
              </a:path>
            </a:pathLst>
          </a:custGeom>
          <a:ln w="29235">
            <a:solidFill>
              <a:srgbClr val="282828"/>
            </a:solidFill>
          </a:ln>
        </p:spPr>
        <p:txBody>
          <a:bodyPr wrap="square" lIns="0" tIns="0" rIns="0" bIns="0" rtlCol="0">
            <a:noAutofit/>
          </a:bodyPr>
          <a:lstStyle/>
          <a:p>
            <a:endParaRPr sz="1266">
              <a:solidFill>
                <a:prstClr val="black"/>
              </a:solidFill>
            </a:endParaRPr>
          </a:p>
        </p:txBody>
      </p:sp>
      <p:sp>
        <p:nvSpPr>
          <p:cNvPr id="122" name="object 122"/>
          <p:cNvSpPr/>
          <p:nvPr/>
        </p:nvSpPr>
        <p:spPr>
          <a:xfrm>
            <a:off x="7479548" y="6259233"/>
            <a:ext cx="54774" cy="0"/>
          </a:xfrm>
          <a:custGeom>
            <a:avLst/>
            <a:gdLst/>
            <a:ahLst/>
            <a:cxnLst/>
            <a:rect l="l" t="t" r="r" b="b"/>
            <a:pathLst>
              <a:path w="77901">
                <a:moveTo>
                  <a:pt x="0" y="0"/>
                </a:moveTo>
                <a:lnTo>
                  <a:pt x="77901" y="0"/>
                </a:lnTo>
              </a:path>
            </a:pathLst>
          </a:custGeom>
          <a:ln w="43903">
            <a:solidFill>
              <a:srgbClr val="282828"/>
            </a:solidFill>
          </a:ln>
        </p:spPr>
        <p:txBody>
          <a:bodyPr wrap="square" lIns="0" tIns="0" rIns="0" bIns="0" rtlCol="0">
            <a:noAutofit/>
          </a:bodyPr>
          <a:lstStyle/>
          <a:p>
            <a:endParaRPr sz="1266">
              <a:solidFill>
                <a:prstClr val="black"/>
              </a:solidFill>
            </a:endParaRPr>
          </a:p>
        </p:txBody>
      </p:sp>
      <p:sp>
        <p:nvSpPr>
          <p:cNvPr id="123" name="object 123"/>
          <p:cNvSpPr/>
          <p:nvPr/>
        </p:nvSpPr>
        <p:spPr>
          <a:xfrm>
            <a:off x="8325851" y="6273212"/>
            <a:ext cx="19743" cy="0"/>
          </a:xfrm>
          <a:custGeom>
            <a:avLst/>
            <a:gdLst/>
            <a:ahLst/>
            <a:cxnLst/>
            <a:rect l="l" t="t" r="r" b="b"/>
            <a:pathLst>
              <a:path w="28079">
                <a:moveTo>
                  <a:pt x="0" y="0"/>
                </a:moveTo>
                <a:lnTo>
                  <a:pt x="28079" y="0"/>
                </a:lnTo>
              </a:path>
            </a:pathLst>
          </a:custGeom>
          <a:ln w="21132">
            <a:solidFill>
              <a:srgbClr val="282828"/>
            </a:solidFill>
          </a:ln>
        </p:spPr>
        <p:txBody>
          <a:bodyPr wrap="square" lIns="0" tIns="0" rIns="0" bIns="0" rtlCol="0">
            <a:noAutofit/>
          </a:bodyPr>
          <a:lstStyle/>
          <a:p>
            <a:endParaRPr sz="1266">
              <a:solidFill>
                <a:prstClr val="black"/>
              </a:solidFill>
            </a:endParaRPr>
          </a:p>
        </p:txBody>
      </p:sp>
      <p:sp>
        <p:nvSpPr>
          <p:cNvPr id="124" name="object 124"/>
          <p:cNvSpPr/>
          <p:nvPr/>
        </p:nvSpPr>
        <p:spPr>
          <a:xfrm>
            <a:off x="7479506" y="6146026"/>
            <a:ext cx="904800" cy="11138"/>
          </a:xfrm>
          <a:custGeom>
            <a:avLst/>
            <a:gdLst/>
            <a:ahLst/>
            <a:cxnLst/>
            <a:rect l="l" t="t" r="r" b="b"/>
            <a:pathLst>
              <a:path w="1286827" h="15840">
                <a:moveTo>
                  <a:pt x="1286827" y="15370"/>
                </a:moveTo>
                <a:lnTo>
                  <a:pt x="1286596" y="6800"/>
                </a:lnTo>
                <a:lnTo>
                  <a:pt x="1281228" y="0"/>
                </a:lnTo>
                <a:lnTo>
                  <a:pt x="1261478" y="1044"/>
                </a:lnTo>
                <a:lnTo>
                  <a:pt x="463034" y="1176"/>
                </a:lnTo>
                <a:lnTo>
                  <a:pt x="736" y="1248"/>
                </a:lnTo>
                <a:lnTo>
                  <a:pt x="0" y="15840"/>
                </a:lnTo>
                <a:lnTo>
                  <a:pt x="1286827" y="15370"/>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25" name="object 125"/>
          <p:cNvSpPr/>
          <p:nvPr/>
        </p:nvSpPr>
        <p:spPr>
          <a:xfrm>
            <a:off x="7479664" y="6164516"/>
            <a:ext cx="904390" cy="0"/>
          </a:xfrm>
          <a:custGeom>
            <a:avLst/>
            <a:gdLst/>
            <a:ahLst/>
            <a:cxnLst/>
            <a:rect l="l" t="t" r="r" b="b"/>
            <a:pathLst>
              <a:path w="1286243">
                <a:moveTo>
                  <a:pt x="0" y="0"/>
                </a:moveTo>
                <a:lnTo>
                  <a:pt x="1286243" y="0"/>
                </a:lnTo>
              </a:path>
            </a:pathLst>
          </a:custGeom>
          <a:ln w="8572">
            <a:solidFill>
              <a:srgbClr val="373435"/>
            </a:solidFill>
          </a:ln>
        </p:spPr>
        <p:txBody>
          <a:bodyPr wrap="square" lIns="0" tIns="0" rIns="0" bIns="0" rtlCol="0">
            <a:noAutofit/>
          </a:bodyPr>
          <a:lstStyle/>
          <a:p>
            <a:endParaRPr sz="1266">
              <a:solidFill>
                <a:prstClr val="black"/>
              </a:solidFill>
            </a:endParaRPr>
          </a:p>
        </p:txBody>
      </p:sp>
      <p:sp>
        <p:nvSpPr>
          <p:cNvPr id="126" name="object 126"/>
          <p:cNvSpPr/>
          <p:nvPr/>
        </p:nvSpPr>
        <p:spPr>
          <a:xfrm>
            <a:off x="7479530" y="6169677"/>
            <a:ext cx="904532" cy="0"/>
          </a:xfrm>
          <a:custGeom>
            <a:avLst/>
            <a:gdLst/>
            <a:ahLst/>
            <a:cxnLst/>
            <a:rect l="l" t="t" r="r" b="b"/>
            <a:pathLst>
              <a:path w="1286446">
                <a:moveTo>
                  <a:pt x="0" y="0"/>
                </a:moveTo>
                <a:lnTo>
                  <a:pt x="1286446" y="0"/>
                </a:lnTo>
              </a:path>
            </a:pathLst>
          </a:custGeom>
          <a:ln w="8496">
            <a:solidFill>
              <a:srgbClr val="ED3F37"/>
            </a:solidFill>
          </a:ln>
        </p:spPr>
        <p:txBody>
          <a:bodyPr wrap="square" lIns="0" tIns="0" rIns="0" bIns="0" rtlCol="0">
            <a:noAutofit/>
          </a:bodyPr>
          <a:lstStyle/>
          <a:p>
            <a:endParaRPr sz="1266">
              <a:solidFill>
                <a:prstClr val="black"/>
              </a:solidFill>
            </a:endParaRPr>
          </a:p>
        </p:txBody>
      </p:sp>
      <p:sp>
        <p:nvSpPr>
          <p:cNvPr id="127" name="object 127"/>
          <p:cNvSpPr/>
          <p:nvPr/>
        </p:nvSpPr>
        <p:spPr>
          <a:xfrm>
            <a:off x="7518071" y="6107354"/>
            <a:ext cx="77831" cy="39219"/>
          </a:xfrm>
          <a:custGeom>
            <a:avLst/>
            <a:gdLst/>
            <a:ahLst/>
            <a:cxnLst/>
            <a:rect l="l" t="t" r="r" b="b"/>
            <a:pathLst>
              <a:path w="110693" h="55778">
                <a:moveTo>
                  <a:pt x="101599" y="43065"/>
                </a:moveTo>
                <a:lnTo>
                  <a:pt x="79463" y="55486"/>
                </a:lnTo>
                <a:lnTo>
                  <a:pt x="89458" y="55778"/>
                </a:lnTo>
                <a:lnTo>
                  <a:pt x="110693" y="42443"/>
                </a:lnTo>
                <a:lnTo>
                  <a:pt x="1231" y="0"/>
                </a:lnTo>
                <a:lnTo>
                  <a:pt x="0" y="889"/>
                </a:lnTo>
                <a:lnTo>
                  <a:pt x="101599" y="43065"/>
                </a:lnTo>
                <a:close/>
              </a:path>
            </a:pathLst>
          </a:custGeom>
          <a:solidFill>
            <a:srgbClr val="96989B"/>
          </a:solidFill>
        </p:spPr>
        <p:txBody>
          <a:bodyPr wrap="square" lIns="0" tIns="0" rIns="0" bIns="0" rtlCol="0">
            <a:noAutofit/>
          </a:bodyPr>
          <a:lstStyle/>
          <a:p>
            <a:endParaRPr sz="1266">
              <a:solidFill>
                <a:prstClr val="black"/>
              </a:solidFill>
            </a:endParaRPr>
          </a:p>
        </p:txBody>
      </p:sp>
      <p:sp>
        <p:nvSpPr>
          <p:cNvPr id="128" name="object 128"/>
          <p:cNvSpPr/>
          <p:nvPr/>
        </p:nvSpPr>
        <p:spPr>
          <a:xfrm>
            <a:off x="7533775" y="6259631"/>
            <a:ext cx="15698" cy="26262"/>
          </a:xfrm>
          <a:custGeom>
            <a:avLst/>
            <a:gdLst/>
            <a:ahLst/>
            <a:cxnLst/>
            <a:rect l="l" t="t" r="r" b="b"/>
            <a:pathLst>
              <a:path w="22326" h="37350">
                <a:moveTo>
                  <a:pt x="8407" y="3733"/>
                </a:moveTo>
                <a:lnTo>
                  <a:pt x="22326" y="0"/>
                </a:lnTo>
                <a:lnTo>
                  <a:pt x="787" y="0"/>
                </a:lnTo>
                <a:lnTo>
                  <a:pt x="787" y="19481"/>
                </a:lnTo>
                <a:lnTo>
                  <a:pt x="5765" y="19481"/>
                </a:lnTo>
                <a:lnTo>
                  <a:pt x="8686" y="13436"/>
                </a:lnTo>
                <a:lnTo>
                  <a:pt x="4787" y="15379"/>
                </a:lnTo>
                <a:lnTo>
                  <a:pt x="4787" y="3733"/>
                </a:lnTo>
                <a:lnTo>
                  <a:pt x="8407" y="3733"/>
                </a:lnTo>
                <a:close/>
              </a:path>
              <a:path w="22326" h="37350">
                <a:moveTo>
                  <a:pt x="60718" y="11493"/>
                </a:moveTo>
                <a:lnTo>
                  <a:pt x="64147" y="10274"/>
                </a:lnTo>
                <a:lnTo>
                  <a:pt x="66801" y="10782"/>
                </a:lnTo>
                <a:lnTo>
                  <a:pt x="67767" y="14160"/>
                </a:lnTo>
                <a:lnTo>
                  <a:pt x="70218" y="22936"/>
                </a:lnTo>
                <a:lnTo>
                  <a:pt x="61645" y="23596"/>
                </a:lnTo>
                <a:lnTo>
                  <a:pt x="59702" y="27749"/>
                </a:lnTo>
                <a:lnTo>
                  <a:pt x="75247" y="27749"/>
                </a:lnTo>
                <a:lnTo>
                  <a:pt x="80810" y="22974"/>
                </a:lnTo>
                <a:lnTo>
                  <a:pt x="115265" y="22974"/>
                </a:lnTo>
                <a:lnTo>
                  <a:pt x="131368" y="22669"/>
                </a:lnTo>
                <a:lnTo>
                  <a:pt x="136372" y="27482"/>
                </a:lnTo>
                <a:lnTo>
                  <a:pt x="151676" y="27482"/>
                </a:lnTo>
                <a:lnTo>
                  <a:pt x="149936" y="23317"/>
                </a:lnTo>
                <a:lnTo>
                  <a:pt x="139903" y="22326"/>
                </a:lnTo>
                <a:lnTo>
                  <a:pt x="143167" y="13893"/>
                </a:lnTo>
                <a:lnTo>
                  <a:pt x="144437" y="10515"/>
                </a:lnTo>
                <a:lnTo>
                  <a:pt x="147231" y="10299"/>
                </a:lnTo>
                <a:lnTo>
                  <a:pt x="150609" y="11760"/>
                </a:lnTo>
                <a:lnTo>
                  <a:pt x="150266" y="15113"/>
                </a:lnTo>
                <a:lnTo>
                  <a:pt x="154616" y="28351"/>
                </a:lnTo>
                <a:lnTo>
                  <a:pt x="165680" y="36347"/>
                </a:lnTo>
                <a:lnTo>
                  <a:pt x="172656" y="37452"/>
                </a:lnTo>
                <a:lnTo>
                  <a:pt x="178650" y="37452"/>
                </a:lnTo>
                <a:lnTo>
                  <a:pt x="184099" y="35077"/>
                </a:lnTo>
                <a:lnTo>
                  <a:pt x="188125" y="31229"/>
                </a:lnTo>
                <a:lnTo>
                  <a:pt x="192595" y="29743"/>
                </a:lnTo>
                <a:lnTo>
                  <a:pt x="194144" y="28689"/>
                </a:lnTo>
                <a:lnTo>
                  <a:pt x="199059" y="25234"/>
                </a:lnTo>
                <a:lnTo>
                  <a:pt x="199123" y="20828"/>
                </a:lnTo>
                <a:lnTo>
                  <a:pt x="201523" y="20828"/>
                </a:lnTo>
                <a:lnTo>
                  <a:pt x="201523" y="4038"/>
                </a:lnTo>
                <a:lnTo>
                  <a:pt x="204749" y="4038"/>
                </a:lnTo>
                <a:lnTo>
                  <a:pt x="204749" y="-266"/>
                </a:lnTo>
                <a:lnTo>
                  <a:pt x="188798" y="-266"/>
                </a:lnTo>
                <a:lnTo>
                  <a:pt x="184721" y="-4533"/>
                </a:lnTo>
                <a:lnTo>
                  <a:pt x="179006" y="-7213"/>
                </a:lnTo>
                <a:lnTo>
                  <a:pt x="166649" y="-7213"/>
                </a:lnTo>
                <a:lnTo>
                  <a:pt x="161201" y="-4813"/>
                </a:lnTo>
                <a:lnTo>
                  <a:pt x="157200" y="-965"/>
                </a:lnTo>
                <a:lnTo>
                  <a:pt x="150304" y="-1092"/>
                </a:lnTo>
                <a:lnTo>
                  <a:pt x="140893" y="-1092"/>
                </a:lnTo>
                <a:lnTo>
                  <a:pt x="135635" y="6654"/>
                </a:lnTo>
                <a:lnTo>
                  <a:pt x="131102" y="6654"/>
                </a:lnTo>
                <a:lnTo>
                  <a:pt x="131051" y="292"/>
                </a:lnTo>
                <a:lnTo>
                  <a:pt x="127482" y="292"/>
                </a:lnTo>
                <a:lnTo>
                  <a:pt x="127228" y="-4711"/>
                </a:lnTo>
                <a:lnTo>
                  <a:pt x="122199" y="-4711"/>
                </a:lnTo>
                <a:lnTo>
                  <a:pt x="122199" y="-10693"/>
                </a:lnTo>
                <a:lnTo>
                  <a:pt x="205371" y="-10439"/>
                </a:lnTo>
                <a:lnTo>
                  <a:pt x="205371" y="-17602"/>
                </a:lnTo>
                <a:lnTo>
                  <a:pt x="0" y="-17868"/>
                </a:lnTo>
                <a:lnTo>
                  <a:pt x="0" y="-10693"/>
                </a:lnTo>
                <a:lnTo>
                  <a:pt x="88163" y="-10693"/>
                </a:lnTo>
                <a:lnTo>
                  <a:pt x="88163" y="-5067"/>
                </a:lnTo>
                <a:lnTo>
                  <a:pt x="81076" y="-5067"/>
                </a:lnTo>
                <a:lnTo>
                  <a:pt x="81076" y="6946"/>
                </a:lnTo>
                <a:lnTo>
                  <a:pt x="76085" y="6946"/>
                </a:lnTo>
                <a:lnTo>
                  <a:pt x="70243" y="-812"/>
                </a:lnTo>
                <a:lnTo>
                  <a:pt x="54444" y="-736"/>
                </a:lnTo>
                <a:lnTo>
                  <a:pt x="50406" y="-4737"/>
                </a:lnTo>
                <a:lnTo>
                  <a:pt x="44843" y="-7213"/>
                </a:lnTo>
                <a:lnTo>
                  <a:pt x="32219" y="-7213"/>
                </a:lnTo>
                <a:lnTo>
                  <a:pt x="26441" y="-4432"/>
                </a:lnTo>
                <a:lnTo>
                  <a:pt x="22326" y="0"/>
                </a:lnTo>
                <a:lnTo>
                  <a:pt x="8407" y="3733"/>
                </a:lnTo>
                <a:lnTo>
                  <a:pt x="8686" y="13436"/>
                </a:lnTo>
                <a:lnTo>
                  <a:pt x="5765" y="19481"/>
                </a:lnTo>
                <a:lnTo>
                  <a:pt x="10794" y="16433"/>
                </a:lnTo>
                <a:lnTo>
                  <a:pt x="10248" y="21640"/>
                </a:lnTo>
                <a:lnTo>
                  <a:pt x="14681" y="26911"/>
                </a:lnTo>
                <a:lnTo>
                  <a:pt x="16636" y="29235"/>
                </a:lnTo>
                <a:lnTo>
                  <a:pt x="20370" y="30784"/>
                </a:lnTo>
                <a:lnTo>
                  <a:pt x="23977" y="31826"/>
                </a:lnTo>
                <a:lnTo>
                  <a:pt x="27927" y="35293"/>
                </a:lnTo>
                <a:lnTo>
                  <a:pt x="33045" y="37452"/>
                </a:lnTo>
                <a:lnTo>
                  <a:pt x="38722" y="37452"/>
                </a:lnTo>
                <a:lnTo>
                  <a:pt x="51977" y="33110"/>
                </a:lnTo>
                <a:lnTo>
                  <a:pt x="59993" y="22066"/>
                </a:lnTo>
                <a:lnTo>
                  <a:pt x="61099" y="15113"/>
                </a:lnTo>
                <a:lnTo>
                  <a:pt x="60718" y="11493"/>
                </a:lnTo>
                <a:close/>
              </a:path>
            </a:pathLst>
          </a:custGeom>
          <a:solidFill>
            <a:srgbClr val="282828"/>
          </a:solidFill>
        </p:spPr>
        <p:txBody>
          <a:bodyPr wrap="square" lIns="0" tIns="0" rIns="0" bIns="0" rtlCol="0">
            <a:noAutofit/>
          </a:bodyPr>
          <a:lstStyle/>
          <a:p>
            <a:endParaRPr sz="1266">
              <a:solidFill>
                <a:prstClr val="black"/>
              </a:solidFill>
            </a:endParaRPr>
          </a:p>
        </p:txBody>
      </p:sp>
      <p:sp>
        <p:nvSpPr>
          <p:cNvPr id="129" name="object 129"/>
          <p:cNvSpPr/>
          <p:nvPr/>
        </p:nvSpPr>
        <p:spPr>
          <a:xfrm>
            <a:off x="8179530" y="6259527"/>
            <a:ext cx="15725" cy="26244"/>
          </a:xfrm>
          <a:custGeom>
            <a:avLst/>
            <a:gdLst/>
            <a:ahLst/>
            <a:cxnLst/>
            <a:rect l="l" t="t" r="r" b="b"/>
            <a:pathLst>
              <a:path w="22364" h="37325">
                <a:moveTo>
                  <a:pt x="8432" y="3733"/>
                </a:moveTo>
                <a:lnTo>
                  <a:pt x="22364" y="0"/>
                </a:lnTo>
                <a:lnTo>
                  <a:pt x="825" y="0"/>
                </a:lnTo>
                <a:lnTo>
                  <a:pt x="825" y="19481"/>
                </a:lnTo>
                <a:lnTo>
                  <a:pt x="5791" y="19481"/>
                </a:lnTo>
                <a:lnTo>
                  <a:pt x="8699" y="13436"/>
                </a:lnTo>
                <a:lnTo>
                  <a:pt x="4825" y="15379"/>
                </a:lnTo>
                <a:lnTo>
                  <a:pt x="4825" y="3733"/>
                </a:lnTo>
                <a:lnTo>
                  <a:pt x="8432" y="3733"/>
                </a:lnTo>
                <a:close/>
              </a:path>
              <a:path w="22364" h="37325">
                <a:moveTo>
                  <a:pt x="60718" y="11493"/>
                </a:moveTo>
                <a:lnTo>
                  <a:pt x="64160" y="10274"/>
                </a:lnTo>
                <a:lnTo>
                  <a:pt x="66840" y="10756"/>
                </a:lnTo>
                <a:lnTo>
                  <a:pt x="67779" y="14160"/>
                </a:lnTo>
                <a:lnTo>
                  <a:pt x="70256" y="22948"/>
                </a:lnTo>
                <a:lnTo>
                  <a:pt x="61671" y="23596"/>
                </a:lnTo>
                <a:lnTo>
                  <a:pt x="59728" y="27762"/>
                </a:lnTo>
                <a:lnTo>
                  <a:pt x="75285" y="27762"/>
                </a:lnTo>
                <a:lnTo>
                  <a:pt x="80835" y="22948"/>
                </a:lnTo>
                <a:lnTo>
                  <a:pt x="115265" y="22948"/>
                </a:lnTo>
                <a:lnTo>
                  <a:pt x="131381" y="22682"/>
                </a:lnTo>
                <a:lnTo>
                  <a:pt x="136397" y="27470"/>
                </a:lnTo>
                <a:lnTo>
                  <a:pt x="151701" y="27470"/>
                </a:lnTo>
                <a:lnTo>
                  <a:pt x="149948" y="23304"/>
                </a:lnTo>
                <a:lnTo>
                  <a:pt x="139915" y="22339"/>
                </a:lnTo>
                <a:lnTo>
                  <a:pt x="143192" y="13893"/>
                </a:lnTo>
                <a:lnTo>
                  <a:pt x="144462" y="10515"/>
                </a:lnTo>
                <a:lnTo>
                  <a:pt x="147256" y="10274"/>
                </a:lnTo>
                <a:lnTo>
                  <a:pt x="150647" y="11772"/>
                </a:lnTo>
                <a:lnTo>
                  <a:pt x="150304" y="15138"/>
                </a:lnTo>
                <a:lnTo>
                  <a:pt x="154646" y="28378"/>
                </a:lnTo>
                <a:lnTo>
                  <a:pt x="165706" y="36377"/>
                </a:lnTo>
                <a:lnTo>
                  <a:pt x="172669" y="37477"/>
                </a:lnTo>
                <a:lnTo>
                  <a:pt x="178676" y="37477"/>
                </a:lnTo>
                <a:lnTo>
                  <a:pt x="184111" y="35064"/>
                </a:lnTo>
                <a:lnTo>
                  <a:pt x="188112" y="31216"/>
                </a:lnTo>
                <a:lnTo>
                  <a:pt x="192620" y="29756"/>
                </a:lnTo>
                <a:lnTo>
                  <a:pt x="194157" y="28689"/>
                </a:lnTo>
                <a:lnTo>
                  <a:pt x="199085" y="25234"/>
                </a:lnTo>
                <a:lnTo>
                  <a:pt x="199123" y="20828"/>
                </a:lnTo>
                <a:lnTo>
                  <a:pt x="201548" y="20828"/>
                </a:lnTo>
                <a:lnTo>
                  <a:pt x="201548" y="4025"/>
                </a:lnTo>
                <a:lnTo>
                  <a:pt x="204774" y="4025"/>
                </a:lnTo>
                <a:lnTo>
                  <a:pt x="204774" y="-266"/>
                </a:lnTo>
                <a:lnTo>
                  <a:pt x="188810" y="-266"/>
                </a:lnTo>
                <a:lnTo>
                  <a:pt x="184746" y="-4521"/>
                </a:lnTo>
                <a:lnTo>
                  <a:pt x="179031" y="-7200"/>
                </a:lnTo>
                <a:lnTo>
                  <a:pt x="166636" y="-7200"/>
                </a:lnTo>
                <a:lnTo>
                  <a:pt x="161213" y="-4813"/>
                </a:lnTo>
                <a:lnTo>
                  <a:pt x="157238" y="-977"/>
                </a:lnTo>
                <a:lnTo>
                  <a:pt x="150342" y="-1104"/>
                </a:lnTo>
                <a:lnTo>
                  <a:pt x="140906" y="-1104"/>
                </a:lnTo>
                <a:lnTo>
                  <a:pt x="135674" y="6667"/>
                </a:lnTo>
                <a:lnTo>
                  <a:pt x="131102" y="6667"/>
                </a:lnTo>
                <a:lnTo>
                  <a:pt x="131051" y="292"/>
                </a:lnTo>
                <a:lnTo>
                  <a:pt x="127507" y="292"/>
                </a:lnTo>
                <a:lnTo>
                  <a:pt x="127241" y="-4724"/>
                </a:lnTo>
                <a:lnTo>
                  <a:pt x="122224" y="-4724"/>
                </a:lnTo>
                <a:lnTo>
                  <a:pt x="122224" y="-10693"/>
                </a:lnTo>
                <a:lnTo>
                  <a:pt x="205384" y="-10439"/>
                </a:lnTo>
                <a:lnTo>
                  <a:pt x="205384" y="-17614"/>
                </a:lnTo>
                <a:lnTo>
                  <a:pt x="0" y="-17843"/>
                </a:lnTo>
                <a:lnTo>
                  <a:pt x="0" y="-10693"/>
                </a:lnTo>
                <a:lnTo>
                  <a:pt x="88188" y="-10693"/>
                </a:lnTo>
                <a:lnTo>
                  <a:pt x="88188" y="-5079"/>
                </a:lnTo>
                <a:lnTo>
                  <a:pt x="81127" y="-5079"/>
                </a:lnTo>
                <a:lnTo>
                  <a:pt x="81127" y="6934"/>
                </a:lnTo>
                <a:lnTo>
                  <a:pt x="76098" y="6934"/>
                </a:lnTo>
                <a:lnTo>
                  <a:pt x="70269" y="-812"/>
                </a:lnTo>
                <a:lnTo>
                  <a:pt x="54444" y="-723"/>
                </a:lnTo>
                <a:lnTo>
                  <a:pt x="50444" y="-4724"/>
                </a:lnTo>
                <a:lnTo>
                  <a:pt x="44869" y="-7200"/>
                </a:lnTo>
                <a:lnTo>
                  <a:pt x="32245" y="-7200"/>
                </a:lnTo>
                <a:lnTo>
                  <a:pt x="26454" y="-4406"/>
                </a:lnTo>
                <a:lnTo>
                  <a:pt x="22364" y="0"/>
                </a:lnTo>
                <a:lnTo>
                  <a:pt x="8432" y="3733"/>
                </a:lnTo>
                <a:lnTo>
                  <a:pt x="8699" y="13436"/>
                </a:lnTo>
                <a:lnTo>
                  <a:pt x="5791" y="19481"/>
                </a:lnTo>
                <a:lnTo>
                  <a:pt x="10807" y="16433"/>
                </a:lnTo>
                <a:lnTo>
                  <a:pt x="10248" y="21640"/>
                </a:lnTo>
                <a:lnTo>
                  <a:pt x="14681" y="26911"/>
                </a:lnTo>
                <a:lnTo>
                  <a:pt x="16662" y="29235"/>
                </a:lnTo>
                <a:lnTo>
                  <a:pt x="20408" y="30797"/>
                </a:lnTo>
                <a:lnTo>
                  <a:pt x="24002" y="31813"/>
                </a:lnTo>
                <a:lnTo>
                  <a:pt x="27965" y="35280"/>
                </a:lnTo>
                <a:lnTo>
                  <a:pt x="33070" y="37477"/>
                </a:lnTo>
                <a:lnTo>
                  <a:pt x="38747" y="37477"/>
                </a:lnTo>
                <a:lnTo>
                  <a:pt x="52007" y="33129"/>
                </a:lnTo>
                <a:lnTo>
                  <a:pt x="60011" y="22079"/>
                </a:lnTo>
                <a:lnTo>
                  <a:pt x="61112" y="15138"/>
                </a:lnTo>
                <a:lnTo>
                  <a:pt x="60718" y="11493"/>
                </a:lnTo>
                <a:close/>
              </a:path>
            </a:pathLst>
          </a:custGeom>
          <a:solidFill>
            <a:srgbClr val="282828"/>
          </a:solidFill>
        </p:spPr>
        <p:txBody>
          <a:bodyPr wrap="square" lIns="0" tIns="0" rIns="0" bIns="0" rtlCol="0">
            <a:noAutofit/>
          </a:bodyPr>
          <a:lstStyle/>
          <a:p>
            <a:endParaRPr sz="1266">
              <a:solidFill>
                <a:prstClr val="black"/>
              </a:solidFill>
            </a:endParaRPr>
          </a:p>
        </p:txBody>
      </p:sp>
      <p:sp>
        <p:nvSpPr>
          <p:cNvPr id="130" name="object 130"/>
          <p:cNvSpPr/>
          <p:nvPr/>
        </p:nvSpPr>
        <p:spPr>
          <a:xfrm>
            <a:off x="9337395" y="6156509"/>
            <a:ext cx="931447" cy="87868"/>
          </a:xfrm>
          <a:custGeom>
            <a:avLst/>
            <a:gdLst/>
            <a:ahLst/>
            <a:cxnLst/>
            <a:rect l="l" t="t" r="r" b="b"/>
            <a:pathLst>
              <a:path w="1324724" h="124968">
                <a:moveTo>
                  <a:pt x="1324724" y="117208"/>
                </a:moveTo>
                <a:lnTo>
                  <a:pt x="1291069" y="0"/>
                </a:lnTo>
                <a:lnTo>
                  <a:pt x="0" y="0"/>
                </a:lnTo>
                <a:lnTo>
                  <a:pt x="0" y="124967"/>
                </a:lnTo>
                <a:lnTo>
                  <a:pt x="1322692" y="124967"/>
                </a:lnTo>
                <a:lnTo>
                  <a:pt x="1324724" y="117208"/>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31" name="object 131"/>
          <p:cNvSpPr/>
          <p:nvPr/>
        </p:nvSpPr>
        <p:spPr>
          <a:xfrm>
            <a:off x="9337395" y="6156509"/>
            <a:ext cx="931447" cy="87868"/>
          </a:xfrm>
          <a:custGeom>
            <a:avLst/>
            <a:gdLst/>
            <a:ahLst/>
            <a:cxnLst/>
            <a:rect l="l" t="t" r="r" b="b"/>
            <a:pathLst>
              <a:path w="1324724" h="124968">
                <a:moveTo>
                  <a:pt x="1324724" y="117208"/>
                </a:moveTo>
                <a:lnTo>
                  <a:pt x="1322692" y="124967"/>
                </a:lnTo>
                <a:lnTo>
                  <a:pt x="0" y="124967"/>
                </a:lnTo>
                <a:lnTo>
                  <a:pt x="0" y="0"/>
                </a:lnTo>
                <a:lnTo>
                  <a:pt x="1291069" y="0"/>
                </a:lnTo>
                <a:lnTo>
                  <a:pt x="1324724" y="117208"/>
                </a:lnTo>
                <a:close/>
              </a:path>
            </a:pathLst>
          </a:custGeom>
          <a:ln w="927">
            <a:solidFill>
              <a:srgbClr val="96989B"/>
            </a:solidFill>
          </a:ln>
        </p:spPr>
        <p:txBody>
          <a:bodyPr wrap="square" lIns="0" tIns="0" rIns="0" bIns="0" rtlCol="0">
            <a:noAutofit/>
          </a:bodyPr>
          <a:lstStyle/>
          <a:p>
            <a:endParaRPr sz="1266">
              <a:solidFill>
                <a:prstClr val="black"/>
              </a:solidFill>
            </a:endParaRPr>
          </a:p>
        </p:txBody>
      </p:sp>
      <p:sp>
        <p:nvSpPr>
          <p:cNvPr id="132" name="object 132"/>
          <p:cNvSpPr/>
          <p:nvPr/>
        </p:nvSpPr>
        <p:spPr>
          <a:xfrm>
            <a:off x="9973582" y="6162136"/>
            <a:ext cx="61320" cy="82108"/>
          </a:xfrm>
          <a:custGeom>
            <a:avLst/>
            <a:gdLst/>
            <a:ahLst/>
            <a:cxnLst/>
            <a:rect l="l" t="t" r="r" b="b"/>
            <a:pathLst>
              <a:path w="87210" h="116776">
                <a:moveTo>
                  <a:pt x="87210" y="116776"/>
                </a:moveTo>
                <a:lnTo>
                  <a:pt x="87210" y="0"/>
                </a:lnTo>
                <a:lnTo>
                  <a:pt x="0" y="0"/>
                </a:lnTo>
                <a:lnTo>
                  <a:pt x="0" y="116776"/>
                </a:lnTo>
                <a:lnTo>
                  <a:pt x="87210" y="116776"/>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33" name="object 133"/>
          <p:cNvSpPr/>
          <p:nvPr/>
        </p:nvSpPr>
        <p:spPr>
          <a:xfrm>
            <a:off x="9981067" y="6181876"/>
            <a:ext cx="17573" cy="33057"/>
          </a:xfrm>
          <a:custGeom>
            <a:avLst/>
            <a:gdLst/>
            <a:ahLst/>
            <a:cxnLst/>
            <a:rect l="l" t="t" r="r" b="b"/>
            <a:pathLst>
              <a:path w="24993" h="47015">
                <a:moveTo>
                  <a:pt x="24993" y="42735"/>
                </a:moveTo>
                <a:lnTo>
                  <a:pt x="24993" y="1943"/>
                </a:lnTo>
                <a:lnTo>
                  <a:pt x="20675" y="0"/>
                </a:lnTo>
                <a:lnTo>
                  <a:pt x="1904" y="0"/>
                </a:lnTo>
                <a:lnTo>
                  <a:pt x="0" y="4292"/>
                </a:lnTo>
                <a:lnTo>
                  <a:pt x="0" y="45110"/>
                </a:lnTo>
                <a:lnTo>
                  <a:pt x="4267" y="47015"/>
                </a:lnTo>
                <a:lnTo>
                  <a:pt x="23050" y="47015"/>
                </a:lnTo>
                <a:lnTo>
                  <a:pt x="24993"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34" name="object 134"/>
          <p:cNvSpPr/>
          <p:nvPr/>
        </p:nvSpPr>
        <p:spPr>
          <a:xfrm>
            <a:off x="9826394" y="6181876"/>
            <a:ext cx="142910" cy="33057"/>
          </a:xfrm>
          <a:custGeom>
            <a:avLst/>
            <a:gdLst/>
            <a:ahLst/>
            <a:cxnLst/>
            <a:rect l="l" t="t" r="r" b="b"/>
            <a:pathLst>
              <a:path w="203250" h="47015">
                <a:moveTo>
                  <a:pt x="203250" y="42735"/>
                </a:moveTo>
                <a:lnTo>
                  <a:pt x="203250" y="1943"/>
                </a:lnTo>
                <a:lnTo>
                  <a:pt x="198958" y="0"/>
                </a:lnTo>
                <a:lnTo>
                  <a:pt x="1943" y="0"/>
                </a:lnTo>
                <a:lnTo>
                  <a:pt x="0" y="4292"/>
                </a:lnTo>
                <a:lnTo>
                  <a:pt x="0" y="45110"/>
                </a:lnTo>
                <a:lnTo>
                  <a:pt x="4305" y="47015"/>
                </a:lnTo>
                <a:lnTo>
                  <a:pt x="201295" y="47015"/>
                </a:lnTo>
                <a:lnTo>
                  <a:pt x="203250"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35" name="object 135"/>
          <p:cNvSpPr/>
          <p:nvPr/>
        </p:nvSpPr>
        <p:spPr>
          <a:xfrm>
            <a:off x="9611733" y="6181876"/>
            <a:ext cx="142893" cy="33057"/>
          </a:xfrm>
          <a:custGeom>
            <a:avLst/>
            <a:gdLst/>
            <a:ahLst/>
            <a:cxnLst/>
            <a:rect l="l" t="t" r="r" b="b"/>
            <a:pathLst>
              <a:path w="203225" h="47015">
                <a:moveTo>
                  <a:pt x="203225" y="42735"/>
                </a:moveTo>
                <a:lnTo>
                  <a:pt x="203225" y="1943"/>
                </a:lnTo>
                <a:lnTo>
                  <a:pt x="198932" y="0"/>
                </a:lnTo>
                <a:lnTo>
                  <a:pt x="1904" y="0"/>
                </a:lnTo>
                <a:lnTo>
                  <a:pt x="0" y="4292"/>
                </a:lnTo>
                <a:lnTo>
                  <a:pt x="0" y="45110"/>
                </a:lnTo>
                <a:lnTo>
                  <a:pt x="4267" y="47015"/>
                </a:lnTo>
                <a:lnTo>
                  <a:pt x="201307" y="47015"/>
                </a:lnTo>
                <a:lnTo>
                  <a:pt x="203225"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36" name="object 136"/>
          <p:cNvSpPr/>
          <p:nvPr/>
        </p:nvSpPr>
        <p:spPr>
          <a:xfrm>
            <a:off x="9351938" y="6181876"/>
            <a:ext cx="188452" cy="33057"/>
          </a:xfrm>
          <a:custGeom>
            <a:avLst/>
            <a:gdLst/>
            <a:ahLst/>
            <a:cxnLst/>
            <a:rect l="l" t="t" r="r" b="b"/>
            <a:pathLst>
              <a:path w="268020" h="47015">
                <a:moveTo>
                  <a:pt x="268020" y="42735"/>
                </a:moveTo>
                <a:lnTo>
                  <a:pt x="268020" y="1943"/>
                </a:lnTo>
                <a:lnTo>
                  <a:pt x="263702" y="0"/>
                </a:lnTo>
                <a:lnTo>
                  <a:pt x="1917" y="0"/>
                </a:lnTo>
                <a:lnTo>
                  <a:pt x="0" y="4292"/>
                </a:lnTo>
                <a:lnTo>
                  <a:pt x="0" y="45110"/>
                </a:lnTo>
                <a:lnTo>
                  <a:pt x="4279" y="47015"/>
                </a:lnTo>
                <a:lnTo>
                  <a:pt x="266090" y="47015"/>
                </a:lnTo>
                <a:lnTo>
                  <a:pt x="268020"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37" name="object 137"/>
          <p:cNvSpPr/>
          <p:nvPr/>
        </p:nvSpPr>
        <p:spPr>
          <a:xfrm>
            <a:off x="10010366" y="6181876"/>
            <a:ext cx="17600" cy="33057"/>
          </a:xfrm>
          <a:custGeom>
            <a:avLst/>
            <a:gdLst/>
            <a:ahLst/>
            <a:cxnLst/>
            <a:rect l="l" t="t" r="r" b="b"/>
            <a:pathLst>
              <a:path w="25031" h="47015">
                <a:moveTo>
                  <a:pt x="25031" y="42735"/>
                </a:moveTo>
                <a:lnTo>
                  <a:pt x="25031" y="1943"/>
                </a:lnTo>
                <a:lnTo>
                  <a:pt x="20726" y="0"/>
                </a:lnTo>
                <a:lnTo>
                  <a:pt x="1943" y="0"/>
                </a:lnTo>
                <a:lnTo>
                  <a:pt x="0" y="4292"/>
                </a:lnTo>
                <a:lnTo>
                  <a:pt x="0" y="45110"/>
                </a:lnTo>
                <a:lnTo>
                  <a:pt x="4292" y="47015"/>
                </a:lnTo>
                <a:lnTo>
                  <a:pt x="23126" y="47015"/>
                </a:lnTo>
                <a:lnTo>
                  <a:pt x="25031"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38" name="object 138"/>
          <p:cNvSpPr/>
          <p:nvPr/>
        </p:nvSpPr>
        <p:spPr>
          <a:xfrm>
            <a:off x="9759191" y="6162136"/>
            <a:ext cx="61311" cy="82108"/>
          </a:xfrm>
          <a:custGeom>
            <a:avLst/>
            <a:gdLst/>
            <a:ahLst/>
            <a:cxnLst/>
            <a:rect l="l" t="t" r="r" b="b"/>
            <a:pathLst>
              <a:path w="87198" h="116776">
                <a:moveTo>
                  <a:pt x="87198" y="116776"/>
                </a:moveTo>
                <a:lnTo>
                  <a:pt x="87198" y="0"/>
                </a:lnTo>
                <a:lnTo>
                  <a:pt x="0" y="0"/>
                </a:lnTo>
                <a:lnTo>
                  <a:pt x="0" y="116776"/>
                </a:lnTo>
                <a:lnTo>
                  <a:pt x="87198" y="116776"/>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39" name="object 139"/>
          <p:cNvSpPr/>
          <p:nvPr/>
        </p:nvSpPr>
        <p:spPr>
          <a:xfrm>
            <a:off x="9766650" y="6181876"/>
            <a:ext cx="17591" cy="33057"/>
          </a:xfrm>
          <a:custGeom>
            <a:avLst/>
            <a:gdLst/>
            <a:ahLst/>
            <a:cxnLst/>
            <a:rect l="l" t="t" r="r" b="b"/>
            <a:pathLst>
              <a:path w="25019" h="47015">
                <a:moveTo>
                  <a:pt x="25019" y="42735"/>
                </a:moveTo>
                <a:lnTo>
                  <a:pt x="25019" y="1943"/>
                </a:lnTo>
                <a:lnTo>
                  <a:pt x="20739" y="0"/>
                </a:lnTo>
                <a:lnTo>
                  <a:pt x="1943" y="0"/>
                </a:lnTo>
                <a:lnTo>
                  <a:pt x="0" y="4292"/>
                </a:lnTo>
                <a:lnTo>
                  <a:pt x="0" y="45110"/>
                </a:lnTo>
                <a:lnTo>
                  <a:pt x="4305" y="47015"/>
                </a:lnTo>
                <a:lnTo>
                  <a:pt x="23139" y="47015"/>
                </a:lnTo>
                <a:lnTo>
                  <a:pt x="25019"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40" name="object 140"/>
          <p:cNvSpPr/>
          <p:nvPr/>
        </p:nvSpPr>
        <p:spPr>
          <a:xfrm>
            <a:off x="9796003" y="6181876"/>
            <a:ext cx="17591" cy="33057"/>
          </a:xfrm>
          <a:custGeom>
            <a:avLst/>
            <a:gdLst/>
            <a:ahLst/>
            <a:cxnLst/>
            <a:rect l="l" t="t" r="r" b="b"/>
            <a:pathLst>
              <a:path w="25019" h="47015">
                <a:moveTo>
                  <a:pt x="25019" y="42735"/>
                </a:moveTo>
                <a:lnTo>
                  <a:pt x="25019" y="1943"/>
                </a:lnTo>
                <a:lnTo>
                  <a:pt x="20688" y="0"/>
                </a:lnTo>
                <a:lnTo>
                  <a:pt x="1917" y="0"/>
                </a:lnTo>
                <a:lnTo>
                  <a:pt x="0" y="4292"/>
                </a:lnTo>
                <a:lnTo>
                  <a:pt x="0" y="45110"/>
                </a:lnTo>
                <a:lnTo>
                  <a:pt x="4279" y="47015"/>
                </a:lnTo>
                <a:lnTo>
                  <a:pt x="23114" y="47015"/>
                </a:lnTo>
                <a:lnTo>
                  <a:pt x="25019"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41" name="object 141"/>
          <p:cNvSpPr/>
          <p:nvPr/>
        </p:nvSpPr>
        <p:spPr>
          <a:xfrm>
            <a:off x="9544475" y="6164262"/>
            <a:ext cx="61320" cy="79983"/>
          </a:xfrm>
          <a:custGeom>
            <a:avLst/>
            <a:gdLst/>
            <a:ahLst/>
            <a:cxnLst/>
            <a:rect l="l" t="t" r="r" b="b"/>
            <a:pathLst>
              <a:path w="87210" h="113753">
                <a:moveTo>
                  <a:pt x="87210" y="113753"/>
                </a:moveTo>
                <a:lnTo>
                  <a:pt x="87210" y="0"/>
                </a:lnTo>
                <a:lnTo>
                  <a:pt x="0" y="0"/>
                </a:lnTo>
                <a:lnTo>
                  <a:pt x="0" y="113753"/>
                </a:lnTo>
                <a:lnTo>
                  <a:pt x="87210" y="113753"/>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42" name="object 142"/>
          <p:cNvSpPr/>
          <p:nvPr/>
        </p:nvSpPr>
        <p:spPr>
          <a:xfrm>
            <a:off x="9551935" y="6181876"/>
            <a:ext cx="17582" cy="33057"/>
          </a:xfrm>
          <a:custGeom>
            <a:avLst/>
            <a:gdLst/>
            <a:ahLst/>
            <a:cxnLst/>
            <a:rect l="l" t="t" r="r" b="b"/>
            <a:pathLst>
              <a:path w="25006" h="47015">
                <a:moveTo>
                  <a:pt x="25006" y="42735"/>
                </a:moveTo>
                <a:lnTo>
                  <a:pt x="25006" y="1943"/>
                </a:lnTo>
                <a:lnTo>
                  <a:pt x="20739" y="0"/>
                </a:lnTo>
                <a:lnTo>
                  <a:pt x="1968" y="0"/>
                </a:lnTo>
                <a:lnTo>
                  <a:pt x="0" y="4292"/>
                </a:lnTo>
                <a:lnTo>
                  <a:pt x="0" y="45110"/>
                </a:lnTo>
                <a:lnTo>
                  <a:pt x="4305" y="47015"/>
                </a:lnTo>
                <a:lnTo>
                  <a:pt x="23114" y="47015"/>
                </a:lnTo>
                <a:lnTo>
                  <a:pt x="25006"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43" name="object 143"/>
          <p:cNvSpPr/>
          <p:nvPr/>
        </p:nvSpPr>
        <p:spPr>
          <a:xfrm>
            <a:off x="9581263" y="6181876"/>
            <a:ext cx="17591" cy="33057"/>
          </a:xfrm>
          <a:custGeom>
            <a:avLst/>
            <a:gdLst/>
            <a:ahLst/>
            <a:cxnLst/>
            <a:rect l="l" t="t" r="r" b="b"/>
            <a:pathLst>
              <a:path w="25019" h="47015">
                <a:moveTo>
                  <a:pt x="25019" y="42735"/>
                </a:moveTo>
                <a:lnTo>
                  <a:pt x="25019" y="1943"/>
                </a:lnTo>
                <a:lnTo>
                  <a:pt x="20726" y="0"/>
                </a:lnTo>
                <a:lnTo>
                  <a:pt x="1955" y="0"/>
                </a:lnTo>
                <a:lnTo>
                  <a:pt x="0" y="4292"/>
                </a:lnTo>
                <a:lnTo>
                  <a:pt x="0" y="45110"/>
                </a:lnTo>
                <a:lnTo>
                  <a:pt x="4279" y="47015"/>
                </a:lnTo>
                <a:lnTo>
                  <a:pt x="23101" y="47015"/>
                </a:lnTo>
                <a:lnTo>
                  <a:pt x="25019"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44" name="object 144"/>
          <p:cNvSpPr/>
          <p:nvPr/>
        </p:nvSpPr>
        <p:spPr>
          <a:xfrm>
            <a:off x="9337317" y="6166832"/>
            <a:ext cx="932482" cy="77411"/>
          </a:xfrm>
          <a:custGeom>
            <a:avLst/>
            <a:gdLst/>
            <a:ahLst/>
            <a:cxnLst/>
            <a:rect l="l" t="t" r="r" b="b"/>
            <a:pathLst>
              <a:path w="1326197" h="110096">
                <a:moveTo>
                  <a:pt x="1026236" y="6769"/>
                </a:moveTo>
                <a:lnTo>
                  <a:pt x="1110437" y="35788"/>
                </a:lnTo>
                <a:lnTo>
                  <a:pt x="1209014" y="109740"/>
                </a:lnTo>
                <a:lnTo>
                  <a:pt x="1325448" y="110096"/>
                </a:lnTo>
                <a:lnTo>
                  <a:pt x="1326197" y="105206"/>
                </a:lnTo>
                <a:lnTo>
                  <a:pt x="1326132" y="89384"/>
                </a:lnTo>
                <a:lnTo>
                  <a:pt x="1323024" y="79412"/>
                </a:lnTo>
                <a:lnTo>
                  <a:pt x="1309877" y="70307"/>
                </a:lnTo>
                <a:lnTo>
                  <a:pt x="1290163" y="62584"/>
                </a:lnTo>
                <a:lnTo>
                  <a:pt x="1276210" y="57126"/>
                </a:lnTo>
                <a:lnTo>
                  <a:pt x="1260154" y="50855"/>
                </a:lnTo>
                <a:lnTo>
                  <a:pt x="1242957" y="44149"/>
                </a:lnTo>
                <a:lnTo>
                  <a:pt x="1225579" y="37390"/>
                </a:lnTo>
                <a:lnTo>
                  <a:pt x="1208982" y="30957"/>
                </a:lnTo>
                <a:lnTo>
                  <a:pt x="1194125" y="25229"/>
                </a:lnTo>
                <a:lnTo>
                  <a:pt x="1181970" y="20587"/>
                </a:lnTo>
                <a:lnTo>
                  <a:pt x="1169606" y="16078"/>
                </a:lnTo>
                <a:lnTo>
                  <a:pt x="1151676" y="13274"/>
                </a:lnTo>
                <a:lnTo>
                  <a:pt x="1137360" y="11169"/>
                </a:lnTo>
                <a:lnTo>
                  <a:pt x="1121671" y="8936"/>
                </a:lnTo>
                <a:lnTo>
                  <a:pt x="1105501" y="6703"/>
                </a:lnTo>
                <a:lnTo>
                  <a:pt x="1089740" y="4598"/>
                </a:lnTo>
                <a:lnTo>
                  <a:pt x="1075281" y="2747"/>
                </a:lnTo>
                <a:lnTo>
                  <a:pt x="1063014" y="1279"/>
                </a:lnTo>
                <a:lnTo>
                  <a:pt x="1048626" y="0"/>
                </a:lnTo>
                <a:lnTo>
                  <a:pt x="989416" y="130"/>
                </a:lnTo>
                <a:lnTo>
                  <a:pt x="0" y="0"/>
                </a:lnTo>
                <a:lnTo>
                  <a:pt x="0" y="6769"/>
                </a:lnTo>
                <a:lnTo>
                  <a:pt x="1026236" y="6769"/>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45" name="object 145"/>
          <p:cNvSpPr/>
          <p:nvPr/>
        </p:nvSpPr>
        <p:spPr>
          <a:xfrm>
            <a:off x="10234598" y="6187335"/>
            <a:ext cx="10152" cy="0"/>
          </a:xfrm>
          <a:custGeom>
            <a:avLst/>
            <a:gdLst/>
            <a:ahLst/>
            <a:cxnLst/>
            <a:rect l="l" t="t" r="r" b="b"/>
            <a:pathLst>
              <a:path w="14439">
                <a:moveTo>
                  <a:pt x="0" y="0"/>
                </a:moveTo>
                <a:lnTo>
                  <a:pt x="14439" y="0"/>
                </a:lnTo>
              </a:path>
            </a:pathLst>
          </a:custGeom>
          <a:ln w="15290">
            <a:solidFill>
              <a:srgbClr val="373435"/>
            </a:solidFill>
          </a:ln>
        </p:spPr>
        <p:txBody>
          <a:bodyPr wrap="square" lIns="0" tIns="0" rIns="0" bIns="0" rtlCol="0">
            <a:noAutofit/>
          </a:bodyPr>
          <a:lstStyle/>
          <a:p>
            <a:endParaRPr sz="1266">
              <a:solidFill>
                <a:prstClr val="black"/>
              </a:solidFill>
            </a:endParaRPr>
          </a:p>
        </p:txBody>
      </p:sp>
      <p:sp>
        <p:nvSpPr>
          <p:cNvPr id="146" name="object 146"/>
          <p:cNvSpPr/>
          <p:nvPr/>
        </p:nvSpPr>
        <p:spPr>
          <a:xfrm>
            <a:off x="9950877" y="6222242"/>
            <a:ext cx="15886" cy="15109"/>
          </a:xfrm>
          <a:custGeom>
            <a:avLst/>
            <a:gdLst/>
            <a:ahLst/>
            <a:cxnLst/>
            <a:rect l="l" t="t" r="r" b="b"/>
            <a:pathLst>
              <a:path w="22593" h="21488">
                <a:moveTo>
                  <a:pt x="914" y="14109"/>
                </a:moveTo>
                <a:lnTo>
                  <a:pt x="1435" y="16002"/>
                </a:lnTo>
                <a:lnTo>
                  <a:pt x="4457" y="21488"/>
                </a:lnTo>
                <a:lnTo>
                  <a:pt x="16268" y="21488"/>
                </a:lnTo>
                <a:lnTo>
                  <a:pt x="19583" y="18097"/>
                </a:lnTo>
                <a:lnTo>
                  <a:pt x="20929" y="15201"/>
                </a:lnTo>
                <a:lnTo>
                  <a:pt x="22593" y="11455"/>
                </a:lnTo>
                <a:lnTo>
                  <a:pt x="21590" y="8140"/>
                </a:lnTo>
                <a:lnTo>
                  <a:pt x="5651" y="8140"/>
                </a:lnTo>
                <a:lnTo>
                  <a:pt x="7226" y="4699"/>
                </a:lnTo>
                <a:lnTo>
                  <a:pt x="14439" y="4699"/>
                </a:lnTo>
                <a:lnTo>
                  <a:pt x="15938" y="6985"/>
                </a:lnTo>
                <a:lnTo>
                  <a:pt x="21234" y="6985"/>
                </a:lnTo>
                <a:lnTo>
                  <a:pt x="18884" y="0"/>
                </a:lnTo>
                <a:lnTo>
                  <a:pt x="5270" y="0"/>
                </a:lnTo>
                <a:lnTo>
                  <a:pt x="1828" y="4368"/>
                </a:lnTo>
                <a:lnTo>
                  <a:pt x="850" y="7416"/>
                </a:lnTo>
                <a:lnTo>
                  <a:pt x="0" y="10248"/>
                </a:lnTo>
                <a:lnTo>
                  <a:pt x="533" y="12903"/>
                </a:lnTo>
                <a:lnTo>
                  <a:pt x="16814" y="12903"/>
                </a:lnTo>
                <a:lnTo>
                  <a:pt x="15494" y="16802"/>
                </a:lnTo>
                <a:lnTo>
                  <a:pt x="7772" y="16802"/>
                </a:lnTo>
                <a:lnTo>
                  <a:pt x="6146" y="14109"/>
                </a:lnTo>
                <a:lnTo>
                  <a:pt x="914" y="14109"/>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47" name="object 147"/>
          <p:cNvSpPr/>
          <p:nvPr/>
        </p:nvSpPr>
        <p:spPr>
          <a:xfrm>
            <a:off x="9736862" y="6222242"/>
            <a:ext cx="15895" cy="15109"/>
          </a:xfrm>
          <a:custGeom>
            <a:avLst/>
            <a:gdLst/>
            <a:ahLst/>
            <a:cxnLst/>
            <a:rect l="l" t="t" r="r" b="b"/>
            <a:pathLst>
              <a:path w="22605" h="21488">
                <a:moveTo>
                  <a:pt x="863" y="14109"/>
                </a:moveTo>
                <a:lnTo>
                  <a:pt x="1409" y="16002"/>
                </a:lnTo>
                <a:lnTo>
                  <a:pt x="4444" y="21488"/>
                </a:lnTo>
                <a:lnTo>
                  <a:pt x="16243" y="21488"/>
                </a:lnTo>
                <a:lnTo>
                  <a:pt x="19621" y="18097"/>
                </a:lnTo>
                <a:lnTo>
                  <a:pt x="20916" y="15201"/>
                </a:lnTo>
                <a:lnTo>
                  <a:pt x="22605" y="11455"/>
                </a:lnTo>
                <a:lnTo>
                  <a:pt x="21577" y="8140"/>
                </a:lnTo>
                <a:lnTo>
                  <a:pt x="5651" y="8140"/>
                </a:lnTo>
                <a:lnTo>
                  <a:pt x="7213" y="4699"/>
                </a:lnTo>
                <a:lnTo>
                  <a:pt x="14427" y="4699"/>
                </a:lnTo>
                <a:lnTo>
                  <a:pt x="15925" y="6985"/>
                </a:lnTo>
                <a:lnTo>
                  <a:pt x="21196" y="6985"/>
                </a:lnTo>
                <a:lnTo>
                  <a:pt x="18872" y="0"/>
                </a:lnTo>
                <a:lnTo>
                  <a:pt x="5232" y="0"/>
                </a:lnTo>
                <a:lnTo>
                  <a:pt x="1803" y="4368"/>
                </a:lnTo>
                <a:lnTo>
                  <a:pt x="850" y="7416"/>
                </a:lnTo>
                <a:lnTo>
                  <a:pt x="0" y="10248"/>
                </a:lnTo>
                <a:lnTo>
                  <a:pt x="533" y="12903"/>
                </a:lnTo>
                <a:lnTo>
                  <a:pt x="16789" y="12903"/>
                </a:lnTo>
                <a:lnTo>
                  <a:pt x="15455" y="16802"/>
                </a:lnTo>
                <a:lnTo>
                  <a:pt x="7772" y="16802"/>
                </a:lnTo>
                <a:lnTo>
                  <a:pt x="6121" y="14109"/>
                </a:lnTo>
                <a:lnTo>
                  <a:pt x="863" y="14109"/>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48" name="object 148"/>
          <p:cNvSpPr/>
          <p:nvPr/>
        </p:nvSpPr>
        <p:spPr>
          <a:xfrm>
            <a:off x="9521782" y="6222242"/>
            <a:ext cx="15895" cy="15109"/>
          </a:xfrm>
          <a:custGeom>
            <a:avLst/>
            <a:gdLst/>
            <a:ahLst/>
            <a:cxnLst/>
            <a:rect l="l" t="t" r="r" b="b"/>
            <a:pathLst>
              <a:path w="22605" h="21488">
                <a:moveTo>
                  <a:pt x="850" y="14109"/>
                </a:moveTo>
                <a:lnTo>
                  <a:pt x="1447" y="16002"/>
                </a:lnTo>
                <a:lnTo>
                  <a:pt x="4444" y="21488"/>
                </a:lnTo>
                <a:lnTo>
                  <a:pt x="16268" y="21488"/>
                </a:lnTo>
                <a:lnTo>
                  <a:pt x="19608" y="18097"/>
                </a:lnTo>
                <a:lnTo>
                  <a:pt x="20904" y="15201"/>
                </a:lnTo>
                <a:lnTo>
                  <a:pt x="22605" y="11455"/>
                </a:lnTo>
                <a:lnTo>
                  <a:pt x="21589" y="8140"/>
                </a:lnTo>
                <a:lnTo>
                  <a:pt x="5626" y="8140"/>
                </a:lnTo>
                <a:lnTo>
                  <a:pt x="7188" y="4699"/>
                </a:lnTo>
                <a:lnTo>
                  <a:pt x="14414" y="4699"/>
                </a:lnTo>
                <a:lnTo>
                  <a:pt x="15951" y="6985"/>
                </a:lnTo>
                <a:lnTo>
                  <a:pt x="21208" y="6985"/>
                </a:lnTo>
                <a:lnTo>
                  <a:pt x="18846" y="0"/>
                </a:lnTo>
                <a:lnTo>
                  <a:pt x="5245" y="0"/>
                </a:lnTo>
                <a:lnTo>
                  <a:pt x="1790" y="4368"/>
                </a:lnTo>
                <a:lnTo>
                  <a:pt x="838" y="7416"/>
                </a:lnTo>
                <a:lnTo>
                  <a:pt x="0" y="10248"/>
                </a:lnTo>
                <a:lnTo>
                  <a:pt x="571" y="12903"/>
                </a:lnTo>
                <a:lnTo>
                  <a:pt x="16789" y="12903"/>
                </a:lnTo>
                <a:lnTo>
                  <a:pt x="15481" y="16802"/>
                </a:lnTo>
                <a:lnTo>
                  <a:pt x="7772" y="16802"/>
                </a:lnTo>
                <a:lnTo>
                  <a:pt x="6134" y="14109"/>
                </a:lnTo>
                <a:lnTo>
                  <a:pt x="850" y="14109"/>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49" name="object 149"/>
          <p:cNvSpPr/>
          <p:nvPr/>
        </p:nvSpPr>
        <p:spPr>
          <a:xfrm>
            <a:off x="10040239" y="6181876"/>
            <a:ext cx="122640" cy="33057"/>
          </a:xfrm>
          <a:custGeom>
            <a:avLst/>
            <a:gdLst/>
            <a:ahLst/>
            <a:cxnLst/>
            <a:rect l="l" t="t" r="r" b="b"/>
            <a:pathLst>
              <a:path w="174421" h="47015">
                <a:moveTo>
                  <a:pt x="174421" y="42735"/>
                </a:moveTo>
                <a:lnTo>
                  <a:pt x="174421" y="1943"/>
                </a:lnTo>
                <a:lnTo>
                  <a:pt x="170103" y="0"/>
                </a:lnTo>
                <a:lnTo>
                  <a:pt x="1930" y="0"/>
                </a:lnTo>
                <a:lnTo>
                  <a:pt x="0" y="4292"/>
                </a:lnTo>
                <a:lnTo>
                  <a:pt x="0" y="45110"/>
                </a:lnTo>
                <a:lnTo>
                  <a:pt x="4292" y="47015"/>
                </a:lnTo>
                <a:lnTo>
                  <a:pt x="172478" y="47015"/>
                </a:lnTo>
                <a:lnTo>
                  <a:pt x="174421"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50" name="object 150"/>
          <p:cNvSpPr/>
          <p:nvPr/>
        </p:nvSpPr>
        <p:spPr>
          <a:xfrm>
            <a:off x="9337397" y="6162086"/>
            <a:ext cx="932473" cy="72027"/>
          </a:xfrm>
          <a:custGeom>
            <a:avLst/>
            <a:gdLst/>
            <a:ahLst/>
            <a:cxnLst/>
            <a:rect l="l" t="t" r="r" b="b"/>
            <a:pathLst>
              <a:path w="1326184" h="102438">
                <a:moveTo>
                  <a:pt x="1015913" y="46"/>
                </a:moveTo>
                <a:lnTo>
                  <a:pt x="0" y="0"/>
                </a:lnTo>
                <a:lnTo>
                  <a:pt x="0" y="6896"/>
                </a:lnTo>
                <a:lnTo>
                  <a:pt x="1045857" y="6896"/>
                </a:lnTo>
                <a:lnTo>
                  <a:pt x="1052206" y="7265"/>
                </a:lnTo>
                <a:lnTo>
                  <a:pt x="1062639" y="8261"/>
                </a:lnTo>
                <a:lnTo>
                  <a:pt x="1076160" y="9763"/>
                </a:lnTo>
                <a:lnTo>
                  <a:pt x="1091774" y="11651"/>
                </a:lnTo>
                <a:lnTo>
                  <a:pt x="1108487" y="13804"/>
                </a:lnTo>
                <a:lnTo>
                  <a:pt x="1125302" y="16100"/>
                </a:lnTo>
                <a:lnTo>
                  <a:pt x="1141224" y="18418"/>
                </a:lnTo>
                <a:lnTo>
                  <a:pt x="1155259" y="20637"/>
                </a:lnTo>
                <a:lnTo>
                  <a:pt x="1166410" y="22637"/>
                </a:lnTo>
                <a:lnTo>
                  <a:pt x="1174762" y="24637"/>
                </a:lnTo>
                <a:lnTo>
                  <a:pt x="1190211" y="30478"/>
                </a:lnTo>
                <a:lnTo>
                  <a:pt x="1202966" y="35407"/>
                </a:lnTo>
                <a:lnTo>
                  <a:pt x="1217869" y="41198"/>
                </a:lnTo>
                <a:lnTo>
                  <a:pt x="1234017" y="47494"/>
                </a:lnTo>
                <a:lnTo>
                  <a:pt x="1250507" y="53937"/>
                </a:lnTo>
                <a:lnTo>
                  <a:pt x="1266436" y="60169"/>
                </a:lnTo>
                <a:lnTo>
                  <a:pt x="1280900" y="65833"/>
                </a:lnTo>
                <a:lnTo>
                  <a:pt x="1292996" y="70571"/>
                </a:lnTo>
                <a:lnTo>
                  <a:pt x="1301821" y="74025"/>
                </a:lnTo>
                <a:lnTo>
                  <a:pt x="1306471" y="75837"/>
                </a:lnTo>
                <a:lnTo>
                  <a:pt x="1306753" y="75945"/>
                </a:lnTo>
                <a:lnTo>
                  <a:pt x="1319371" y="87061"/>
                </a:lnTo>
                <a:lnTo>
                  <a:pt x="1325320" y="99595"/>
                </a:lnTo>
                <a:lnTo>
                  <a:pt x="1326184" y="102438"/>
                </a:lnTo>
                <a:lnTo>
                  <a:pt x="1323823" y="81800"/>
                </a:lnTo>
                <a:lnTo>
                  <a:pt x="1319193" y="74466"/>
                </a:lnTo>
                <a:lnTo>
                  <a:pt x="1313776" y="72135"/>
                </a:lnTo>
                <a:lnTo>
                  <a:pt x="1308841" y="70246"/>
                </a:lnTo>
                <a:lnTo>
                  <a:pt x="1300141" y="66871"/>
                </a:lnTo>
                <a:lnTo>
                  <a:pt x="1288445" y="62316"/>
                </a:lnTo>
                <a:lnTo>
                  <a:pt x="1274523" y="56887"/>
                </a:lnTo>
                <a:lnTo>
                  <a:pt x="1259143" y="50889"/>
                </a:lnTo>
                <a:lnTo>
                  <a:pt x="1243073" y="44629"/>
                </a:lnTo>
                <a:lnTo>
                  <a:pt x="1227082" y="38412"/>
                </a:lnTo>
                <a:lnTo>
                  <a:pt x="1211939" y="32545"/>
                </a:lnTo>
                <a:lnTo>
                  <a:pt x="1198413" y="27332"/>
                </a:lnTo>
                <a:lnTo>
                  <a:pt x="1187271" y="23081"/>
                </a:lnTo>
                <a:lnTo>
                  <a:pt x="1179283" y="20096"/>
                </a:lnTo>
                <a:lnTo>
                  <a:pt x="1170608" y="17579"/>
                </a:lnTo>
                <a:lnTo>
                  <a:pt x="1160968" y="15648"/>
                </a:lnTo>
                <a:lnTo>
                  <a:pt x="1148281" y="13384"/>
                </a:lnTo>
                <a:lnTo>
                  <a:pt x="1133434" y="10929"/>
                </a:lnTo>
                <a:lnTo>
                  <a:pt x="1117316" y="8425"/>
                </a:lnTo>
                <a:lnTo>
                  <a:pt x="1100814" y="6012"/>
                </a:lnTo>
                <a:lnTo>
                  <a:pt x="1084817" y="3832"/>
                </a:lnTo>
                <a:lnTo>
                  <a:pt x="1070213" y="2026"/>
                </a:lnTo>
                <a:lnTo>
                  <a:pt x="1057890" y="737"/>
                </a:lnTo>
                <a:lnTo>
                  <a:pt x="1048735" y="104"/>
                </a:lnTo>
                <a:lnTo>
                  <a:pt x="1015913" y="46"/>
                </a:lnTo>
                <a:close/>
              </a:path>
            </a:pathLst>
          </a:custGeom>
          <a:solidFill>
            <a:srgbClr val="282828"/>
          </a:solidFill>
        </p:spPr>
        <p:txBody>
          <a:bodyPr wrap="square" lIns="0" tIns="0" rIns="0" bIns="0" rtlCol="0">
            <a:noAutofit/>
          </a:bodyPr>
          <a:lstStyle/>
          <a:p>
            <a:endParaRPr sz="1266">
              <a:solidFill>
                <a:prstClr val="black"/>
              </a:solidFill>
            </a:endParaRPr>
          </a:p>
        </p:txBody>
      </p:sp>
      <p:sp>
        <p:nvSpPr>
          <p:cNvPr id="151" name="object 151"/>
          <p:cNvSpPr/>
          <p:nvPr/>
        </p:nvSpPr>
        <p:spPr>
          <a:xfrm>
            <a:off x="10198880" y="6171997"/>
            <a:ext cx="20011" cy="29592"/>
          </a:xfrm>
          <a:custGeom>
            <a:avLst/>
            <a:gdLst/>
            <a:ahLst/>
            <a:cxnLst/>
            <a:rect l="l" t="t" r="r" b="b"/>
            <a:pathLst>
              <a:path w="28460" h="42087">
                <a:moveTo>
                  <a:pt x="28460" y="37807"/>
                </a:moveTo>
                <a:lnTo>
                  <a:pt x="28460" y="1968"/>
                </a:lnTo>
                <a:lnTo>
                  <a:pt x="24129" y="0"/>
                </a:lnTo>
                <a:lnTo>
                  <a:pt x="1943" y="0"/>
                </a:lnTo>
                <a:lnTo>
                  <a:pt x="0" y="4292"/>
                </a:lnTo>
                <a:lnTo>
                  <a:pt x="0" y="40157"/>
                </a:lnTo>
                <a:lnTo>
                  <a:pt x="4292" y="42087"/>
                </a:lnTo>
                <a:lnTo>
                  <a:pt x="26504" y="42087"/>
                </a:lnTo>
                <a:lnTo>
                  <a:pt x="28460" y="37807"/>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52" name="object 152"/>
          <p:cNvSpPr/>
          <p:nvPr/>
        </p:nvSpPr>
        <p:spPr>
          <a:xfrm>
            <a:off x="9535484" y="6254076"/>
            <a:ext cx="505723" cy="0"/>
          </a:xfrm>
          <a:custGeom>
            <a:avLst/>
            <a:gdLst/>
            <a:ahLst/>
            <a:cxnLst/>
            <a:rect l="l" t="t" r="r" b="b"/>
            <a:pathLst>
              <a:path w="719251">
                <a:moveTo>
                  <a:pt x="0" y="0"/>
                </a:moveTo>
                <a:lnTo>
                  <a:pt x="719251" y="0"/>
                </a:lnTo>
              </a:path>
            </a:pathLst>
          </a:custGeom>
          <a:ln w="29235">
            <a:solidFill>
              <a:srgbClr val="282828"/>
            </a:solidFill>
          </a:ln>
        </p:spPr>
        <p:txBody>
          <a:bodyPr wrap="square" lIns="0" tIns="0" rIns="0" bIns="0" rtlCol="0">
            <a:noAutofit/>
          </a:bodyPr>
          <a:lstStyle/>
          <a:p>
            <a:endParaRPr sz="1266">
              <a:solidFill>
                <a:prstClr val="black"/>
              </a:solidFill>
            </a:endParaRPr>
          </a:p>
        </p:txBody>
      </p:sp>
      <p:sp>
        <p:nvSpPr>
          <p:cNvPr id="153" name="object 153"/>
          <p:cNvSpPr/>
          <p:nvPr/>
        </p:nvSpPr>
        <p:spPr>
          <a:xfrm>
            <a:off x="9337236" y="6259233"/>
            <a:ext cx="54926" cy="0"/>
          </a:xfrm>
          <a:custGeom>
            <a:avLst/>
            <a:gdLst/>
            <a:ahLst/>
            <a:cxnLst/>
            <a:rect l="l" t="t" r="r" b="b"/>
            <a:pathLst>
              <a:path w="78117">
                <a:moveTo>
                  <a:pt x="0" y="0"/>
                </a:moveTo>
                <a:lnTo>
                  <a:pt x="78117" y="0"/>
                </a:lnTo>
              </a:path>
            </a:pathLst>
          </a:custGeom>
          <a:ln w="43903">
            <a:solidFill>
              <a:srgbClr val="282828"/>
            </a:solidFill>
          </a:ln>
        </p:spPr>
        <p:txBody>
          <a:bodyPr wrap="square" lIns="0" tIns="0" rIns="0" bIns="0" rtlCol="0">
            <a:noAutofit/>
          </a:bodyPr>
          <a:lstStyle/>
          <a:p>
            <a:endParaRPr sz="1266">
              <a:solidFill>
                <a:prstClr val="black"/>
              </a:solidFill>
            </a:endParaRPr>
          </a:p>
        </p:txBody>
      </p:sp>
      <p:sp>
        <p:nvSpPr>
          <p:cNvPr id="154" name="object 154"/>
          <p:cNvSpPr/>
          <p:nvPr/>
        </p:nvSpPr>
        <p:spPr>
          <a:xfrm>
            <a:off x="10183699" y="6273212"/>
            <a:ext cx="19743" cy="0"/>
          </a:xfrm>
          <a:custGeom>
            <a:avLst/>
            <a:gdLst/>
            <a:ahLst/>
            <a:cxnLst/>
            <a:rect l="l" t="t" r="r" b="b"/>
            <a:pathLst>
              <a:path w="28079">
                <a:moveTo>
                  <a:pt x="0" y="0"/>
                </a:moveTo>
                <a:lnTo>
                  <a:pt x="28079" y="0"/>
                </a:lnTo>
              </a:path>
            </a:pathLst>
          </a:custGeom>
          <a:ln w="21132">
            <a:solidFill>
              <a:srgbClr val="373435"/>
            </a:solidFill>
          </a:ln>
        </p:spPr>
        <p:txBody>
          <a:bodyPr wrap="square" lIns="0" tIns="0" rIns="0" bIns="0" rtlCol="0">
            <a:noAutofit/>
          </a:bodyPr>
          <a:lstStyle/>
          <a:p>
            <a:endParaRPr sz="1266">
              <a:solidFill>
                <a:prstClr val="black"/>
              </a:solidFill>
            </a:endParaRPr>
          </a:p>
        </p:txBody>
      </p:sp>
      <p:sp>
        <p:nvSpPr>
          <p:cNvPr id="155" name="object 155"/>
          <p:cNvSpPr/>
          <p:nvPr/>
        </p:nvSpPr>
        <p:spPr>
          <a:xfrm>
            <a:off x="10184311" y="6243893"/>
            <a:ext cx="85073" cy="25440"/>
          </a:xfrm>
          <a:custGeom>
            <a:avLst/>
            <a:gdLst/>
            <a:ahLst/>
            <a:cxnLst/>
            <a:rect l="l" t="t" r="r" b="b"/>
            <a:pathLst>
              <a:path w="120992" h="36182">
                <a:moveTo>
                  <a:pt x="88595" y="36182"/>
                </a:moveTo>
                <a:lnTo>
                  <a:pt x="98407" y="35820"/>
                </a:lnTo>
                <a:lnTo>
                  <a:pt x="106112" y="32255"/>
                </a:lnTo>
                <a:lnTo>
                  <a:pt x="112482" y="21608"/>
                </a:lnTo>
                <a:lnTo>
                  <a:pt x="120992" y="0"/>
                </a:lnTo>
                <a:lnTo>
                  <a:pt x="0" y="0"/>
                </a:lnTo>
                <a:lnTo>
                  <a:pt x="0" y="36182"/>
                </a:lnTo>
                <a:lnTo>
                  <a:pt x="88595" y="36182"/>
                </a:lnTo>
                <a:close/>
              </a:path>
            </a:pathLst>
          </a:custGeom>
          <a:solidFill>
            <a:srgbClr val="282828"/>
          </a:solidFill>
        </p:spPr>
        <p:txBody>
          <a:bodyPr wrap="square" lIns="0" tIns="0" rIns="0" bIns="0" rtlCol="0">
            <a:noAutofit/>
          </a:bodyPr>
          <a:lstStyle/>
          <a:p>
            <a:endParaRPr sz="1266">
              <a:solidFill>
                <a:prstClr val="black"/>
              </a:solidFill>
            </a:endParaRPr>
          </a:p>
        </p:txBody>
      </p:sp>
      <p:sp>
        <p:nvSpPr>
          <p:cNvPr id="156" name="object 156"/>
          <p:cNvSpPr/>
          <p:nvPr/>
        </p:nvSpPr>
        <p:spPr>
          <a:xfrm>
            <a:off x="10157946" y="6141622"/>
            <a:ext cx="61311" cy="5742"/>
          </a:xfrm>
          <a:custGeom>
            <a:avLst/>
            <a:gdLst/>
            <a:ahLst/>
            <a:cxnLst/>
            <a:rect l="l" t="t" r="r" b="b"/>
            <a:pathLst>
              <a:path w="87198" h="8166">
                <a:moveTo>
                  <a:pt x="87198" y="5587"/>
                </a:moveTo>
                <a:lnTo>
                  <a:pt x="87198" y="1155"/>
                </a:lnTo>
                <a:lnTo>
                  <a:pt x="84543" y="0"/>
                </a:lnTo>
                <a:lnTo>
                  <a:pt x="1193" y="0"/>
                </a:lnTo>
                <a:lnTo>
                  <a:pt x="0" y="2565"/>
                </a:lnTo>
                <a:lnTo>
                  <a:pt x="0" y="7035"/>
                </a:lnTo>
                <a:lnTo>
                  <a:pt x="2616" y="8166"/>
                </a:lnTo>
                <a:lnTo>
                  <a:pt x="85966" y="8166"/>
                </a:lnTo>
                <a:lnTo>
                  <a:pt x="87198" y="5587"/>
                </a:lnTo>
                <a:close/>
              </a:path>
            </a:pathLst>
          </a:custGeom>
          <a:solidFill>
            <a:srgbClr val="96989B"/>
          </a:solidFill>
        </p:spPr>
        <p:txBody>
          <a:bodyPr wrap="square" lIns="0" tIns="0" rIns="0" bIns="0" rtlCol="0">
            <a:noAutofit/>
          </a:bodyPr>
          <a:lstStyle/>
          <a:p>
            <a:endParaRPr sz="1266">
              <a:solidFill>
                <a:prstClr val="black"/>
              </a:solidFill>
            </a:endParaRPr>
          </a:p>
        </p:txBody>
      </p:sp>
      <p:sp>
        <p:nvSpPr>
          <p:cNvPr id="157" name="object 157"/>
          <p:cNvSpPr/>
          <p:nvPr/>
        </p:nvSpPr>
        <p:spPr>
          <a:xfrm>
            <a:off x="10163366" y="6136305"/>
            <a:ext cx="20172" cy="6036"/>
          </a:xfrm>
          <a:custGeom>
            <a:avLst/>
            <a:gdLst/>
            <a:ahLst/>
            <a:cxnLst/>
            <a:rect l="l" t="t" r="r" b="b"/>
            <a:pathLst>
              <a:path w="28689" h="8585">
                <a:moveTo>
                  <a:pt x="28689" y="5994"/>
                </a:moveTo>
                <a:lnTo>
                  <a:pt x="28689" y="1168"/>
                </a:lnTo>
                <a:lnTo>
                  <a:pt x="26136" y="0"/>
                </a:lnTo>
                <a:lnTo>
                  <a:pt x="1155" y="0"/>
                </a:lnTo>
                <a:lnTo>
                  <a:pt x="0" y="2616"/>
                </a:lnTo>
                <a:lnTo>
                  <a:pt x="0" y="7404"/>
                </a:lnTo>
                <a:lnTo>
                  <a:pt x="2578" y="8585"/>
                </a:lnTo>
                <a:lnTo>
                  <a:pt x="27559" y="8585"/>
                </a:lnTo>
                <a:lnTo>
                  <a:pt x="28689" y="5994"/>
                </a:lnTo>
                <a:close/>
              </a:path>
            </a:pathLst>
          </a:custGeom>
          <a:solidFill>
            <a:srgbClr val="96989B"/>
          </a:solidFill>
        </p:spPr>
        <p:txBody>
          <a:bodyPr wrap="square" lIns="0" tIns="0" rIns="0" bIns="0" rtlCol="0">
            <a:noAutofit/>
          </a:bodyPr>
          <a:lstStyle/>
          <a:p>
            <a:endParaRPr sz="1266">
              <a:solidFill>
                <a:prstClr val="black"/>
              </a:solidFill>
            </a:endParaRPr>
          </a:p>
        </p:txBody>
      </p:sp>
      <p:sp>
        <p:nvSpPr>
          <p:cNvPr id="158" name="object 158"/>
          <p:cNvSpPr/>
          <p:nvPr/>
        </p:nvSpPr>
        <p:spPr>
          <a:xfrm>
            <a:off x="9336996" y="6146617"/>
            <a:ext cx="908345" cy="10413"/>
          </a:xfrm>
          <a:custGeom>
            <a:avLst/>
            <a:gdLst/>
            <a:ahLst/>
            <a:cxnLst/>
            <a:rect l="l" t="t" r="r" b="b"/>
            <a:pathLst>
              <a:path w="1291869" h="14810">
                <a:moveTo>
                  <a:pt x="1291869" y="14810"/>
                </a:moveTo>
                <a:lnTo>
                  <a:pt x="1291718" y="7474"/>
                </a:lnTo>
                <a:lnTo>
                  <a:pt x="1286649" y="0"/>
                </a:lnTo>
                <a:lnTo>
                  <a:pt x="1266545" y="205"/>
                </a:lnTo>
                <a:lnTo>
                  <a:pt x="465160" y="337"/>
                </a:lnTo>
                <a:lnTo>
                  <a:pt x="1282" y="408"/>
                </a:lnTo>
                <a:lnTo>
                  <a:pt x="0" y="14581"/>
                </a:lnTo>
                <a:lnTo>
                  <a:pt x="1291869" y="14810"/>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59" name="object 159"/>
          <p:cNvSpPr/>
          <p:nvPr/>
        </p:nvSpPr>
        <p:spPr>
          <a:xfrm>
            <a:off x="9391669" y="6262504"/>
            <a:ext cx="138481" cy="34201"/>
          </a:xfrm>
          <a:custGeom>
            <a:avLst/>
            <a:gdLst/>
            <a:ahLst/>
            <a:cxnLst/>
            <a:rect l="l" t="t" r="r" b="b"/>
            <a:pathLst>
              <a:path w="196951" h="48641">
                <a:moveTo>
                  <a:pt x="196951" y="0"/>
                </a:moveTo>
                <a:lnTo>
                  <a:pt x="184988" y="27076"/>
                </a:lnTo>
                <a:lnTo>
                  <a:pt x="188734" y="25514"/>
                </a:lnTo>
                <a:lnTo>
                  <a:pt x="196951" y="0"/>
                </a:lnTo>
                <a:close/>
              </a:path>
              <a:path w="196951" h="48641">
                <a:moveTo>
                  <a:pt x="188734" y="25514"/>
                </a:moveTo>
                <a:lnTo>
                  <a:pt x="190677" y="23190"/>
                </a:lnTo>
                <a:lnTo>
                  <a:pt x="195135" y="17919"/>
                </a:lnTo>
                <a:lnTo>
                  <a:pt x="194563" y="12712"/>
                </a:lnTo>
                <a:lnTo>
                  <a:pt x="199567" y="15760"/>
                </a:lnTo>
                <a:lnTo>
                  <a:pt x="204571" y="15760"/>
                </a:lnTo>
                <a:lnTo>
                  <a:pt x="204571" y="-3721"/>
                </a:lnTo>
                <a:lnTo>
                  <a:pt x="182994" y="-3721"/>
                </a:lnTo>
                <a:lnTo>
                  <a:pt x="178917" y="-8127"/>
                </a:lnTo>
                <a:lnTo>
                  <a:pt x="173139" y="-10921"/>
                </a:lnTo>
                <a:lnTo>
                  <a:pt x="160515" y="-10921"/>
                </a:lnTo>
                <a:lnTo>
                  <a:pt x="154965" y="-8458"/>
                </a:lnTo>
                <a:lnTo>
                  <a:pt x="150914" y="-4444"/>
                </a:lnTo>
                <a:lnTo>
                  <a:pt x="135115" y="-4546"/>
                </a:lnTo>
                <a:lnTo>
                  <a:pt x="129273" y="3213"/>
                </a:lnTo>
                <a:lnTo>
                  <a:pt x="124282" y="3213"/>
                </a:lnTo>
                <a:lnTo>
                  <a:pt x="124282" y="-8788"/>
                </a:lnTo>
                <a:lnTo>
                  <a:pt x="117182" y="-8788"/>
                </a:lnTo>
                <a:lnTo>
                  <a:pt x="117182" y="-14401"/>
                </a:lnTo>
                <a:lnTo>
                  <a:pt x="205371" y="-14401"/>
                </a:lnTo>
                <a:lnTo>
                  <a:pt x="205371" y="-21564"/>
                </a:lnTo>
                <a:lnTo>
                  <a:pt x="0" y="-21335"/>
                </a:lnTo>
                <a:lnTo>
                  <a:pt x="0" y="-14160"/>
                </a:lnTo>
                <a:lnTo>
                  <a:pt x="83172" y="-14401"/>
                </a:lnTo>
                <a:lnTo>
                  <a:pt x="83172" y="-8445"/>
                </a:lnTo>
                <a:lnTo>
                  <a:pt x="78168" y="-8445"/>
                </a:lnTo>
                <a:lnTo>
                  <a:pt x="77863" y="-3428"/>
                </a:lnTo>
                <a:lnTo>
                  <a:pt x="74333" y="-3428"/>
                </a:lnTo>
                <a:lnTo>
                  <a:pt x="74256" y="2959"/>
                </a:lnTo>
                <a:lnTo>
                  <a:pt x="69735" y="2959"/>
                </a:lnTo>
                <a:lnTo>
                  <a:pt x="64477" y="-4813"/>
                </a:lnTo>
                <a:lnTo>
                  <a:pt x="48171" y="-4686"/>
                </a:lnTo>
                <a:lnTo>
                  <a:pt x="44157" y="-8547"/>
                </a:lnTo>
                <a:lnTo>
                  <a:pt x="38696" y="-10921"/>
                </a:lnTo>
                <a:lnTo>
                  <a:pt x="26365" y="-10921"/>
                </a:lnTo>
                <a:lnTo>
                  <a:pt x="20650" y="-8242"/>
                </a:lnTo>
                <a:lnTo>
                  <a:pt x="16548" y="-4000"/>
                </a:lnTo>
                <a:lnTo>
                  <a:pt x="596" y="-4000"/>
                </a:lnTo>
                <a:lnTo>
                  <a:pt x="596" y="304"/>
                </a:lnTo>
                <a:lnTo>
                  <a:pt x="3809" y="304"/>
                </a:lnTo>
                <a:lnTo>
                  <a:pt x="3809" y="17106"/>
                </a:lnTo>
                <a:lnTo>
                  <a:pt x="6248" y="17106"/>
                </a:lnTo>
                <a:lnTo>
                  <a:pt x="6311" y="21513"/>
                </a:lnTo>
                <a:lnTo>
                  <a:pt x="11239" y="24968"/>
                </a:lnTo>
                <a:lnTo>
                  <a:pt x="14909" y="26873"/>
                </a:lnTo>
                <a:lnTo>
                  <a:pt x="17246" y="27508"/>
                </a:lnTo>
                <a:lnTo>
                  <a:pt x="21259" y="31356"/>
                </a:lnTo>
                <a:lnTo>
                  <a:pt x="26708" y="33731"/>
                </a:lnTo>
                <a:lnTo>
                  <a:pt x="32727" y="33731"/>
                </a:lnTo>
                <a:lnTo>
                  <a:pt x="45985" y="29385"/>
                </a:lnTo>
                <a:lnTo>
                  <a:pt x="53993" y="18336"/>
                </a:lnTo>
                <a:lnTo>
                  <a:pt x="55092" y="11404"/>
                </a:lnTo>
                <a:lnTo>
                  <a:pt x="54736" y="8026"/>
                </a:lnTo>
                <a:lnTo>
                  <a:pt x="58140" y="6565"/>
                </a:lnTo>
                <a:lnTo>
                  <a:pt x="60909" y="6807"/>
                </a:lnTo>
                <a:lnTo>
                  <a:pt x="62204" y="10147"/>
                </a:lnTo>
                <a:lnTo>
                  <a:pt x="65468" y="18630"/>
                </a:lnTo>
                <a:lnTo>
                  <a:pt x="55435" y="19608"/>
                </a:lnTo>
                <a:lnTo>
                  <a:pt x="53682" y="23749"/>
                </a:lnTo>
                <a:lnTo>
                  <a:pt x="68999" y="23749"/>
                </a:lnTo>
                <a:lnTo>
                  <a:pt x="74002" y="18961"/>
                </a:lnTo>
                <a:lnTo>
                  <a:pt x="90093" y="19240"/>
                </a:lnTo>
                <a:lnTo>
                  <a:pt x="124523" y="19240"/>
                </a:lnTo>
                <a:lnTo>
                  <a:pt x="130111" y="24015"/>
                </a:lnTo>
                <a:lnTo>
                  <a:pt x="145656" y="24015"/>
                </a:lnTo>
                <a:lnTo>
                  <a:pt x="143713" y="19862"/>
                </a:lnTo>
                <a:lnTo>
                  <a:pt x="135140" y="19227"/>
                </a:lnTo>
                <a:lnTo>
                  <a:pt x="137591" y="10464"/>
                </a:lnTo>
                <a:lnTo>
                  <a:pt x="138569" y="7048"/>
                </a:lnTo>
                <a:lnTo>
                  <a:pt x="141223" y="6565"/>
                </a:lnTo>
                <a:lnTo>
                  <a:pt x="144652" y="7772"/>
                </a:lnTo>
                <a:lnTo>
                  <a:pt x="144297" y="11404"/>
                </a:lnTo>
                <a:lnTo>
                  <a:pt x="148638" y="24642"/>
                </a:lnTo>
                <a:lnTo>
                  <a:pt x="159701" y="32634"/>
                </a:lnTo>
                <a:lnTo>
                  <a:pt x="166662" y="33731"/>
                </a:lnTo>
                <a:lnTo>
                  <a:pt x="172326" y="33731"/>
                </a:lnTo>
                <a:lnTo>
                  <a:pt x="177431" y="31534"/>
                </a:lnTo>
                <a:lnTo>
                  <a:pt x="181368" y="28130"/>
                </a:lnTo>
                <a:lnTo>
                  <a:pt x="184988" y="27076"/>
                </a:lnTo>
                <a:lnTo>
                  <a:pt x="196951" y="0"/>
                </a:lnTo>
                <a:lnTo>
                  <a:pt x="200583" y="0"/>
                </a:lnTo>
                <a:lnTo>
                  <a:pt x="200583" y="11658"/>
                </a:lnTo>
                <a:lnTo>
                  <a:pt x="196684" y="9715"/>
                </a:lnTo>
                <a:lnTo>
                  <a:pt x="196951" y="0"/>
                </a:lnTo>
                <a:lnTo>
                  <a:pt x="188734" y="25514"/>
                </a:lnTo>
                <a:close/>
              </a:path>
            </a:pathLst>
          </a:custGeom>
          <a:solidFill>
            <a:srgbClr val="282828"/>
          </a:solidFill>
        </p:spPr>
        <p:txBody>
          <a:bodyPr wrap="square" lIns="0" tIns="0" rIns="0" bIns="0" rtlCol="0">
            <a:noAutofit/>
          </a:bodyPr>
          <a:lstStyle/>
          <a:p>
            <a:endParaRPr sz="1266">
              <a:solidFill>
                <a:prstClr val="black"/>
              </a:solidFill>
            </a:endParaRPr>
          </a:p>
        </p:txBody>
      </p:sp>
      <p:sp>
        <p:nvSpPr>
          <p:cNvPr id="160" name="object 160"/>
          <p:cNvSpPr/>
          <p:nvPr/>
        </p:nvSpPr>
        <p:spPr>
          <a:xfrm>
            <a:off x="10040370" y="6262298"/>
            <a:ext cx="138490" cy="34182"/>
          </a:xfrm>
          <a:custGeom>
            <a:avLst/>
            <a:gdLst/>
            <a:ahLst/>
            <a:cxnLst/>
            <a:rect l="l" t="t" r="r" b="b"/>
            <a:pathLst>
              <a:path w="196964" h="48615">
                <a:moveTo>
                  <a:pt x="196964" y="0"/>
                </a:moveTo>
                <a:lnTo>
                  <a:pt x="185013" y="27050"/>
                </a:lnTo>
                <a:lnTo>
                  <a:pt x="188747" y="25514"/>
                </a:lnTo>
                <a:lnTo>
                  <a:pt x="196964" y="0"/>
                </a:lnTo>
                <a:close/>
              </a:path>
              <a:path w="196964" h="48615">
                <a:moveTo>
                  <a:pt x="188747" y="25514"/>
                </a:moveTo>
                <a:lnTo>
                  <a:pt x="190665" y="23190"/>
                </a:lnTo>
                <a:lnTo>
                  <a:pt x="195135" y="17919"/>
                </a:lnTo>
                <a:lnTo>
                  <a:pt x="194614" y="12687"/>
                </a:lnTo>
                <a:lnTo>
                  <a:pt x="199593" y="15747"/>
                </a:lnTo>
                <a:lnTo>
                  <a:pt x="204596" y="15747"/>
                </a:lnTo>
                <a:lnTo>
                  <a:pt x="204596" y="-3721"/>
                </a:lnTo>
                <a:lnTo>
                  <a:pt x="183045" y="-3721"/>
                </a:lnTo>
                <a:lnTo>
                  <a:pt x="178955" y="-8153"/>
                </a:lnTo>
                <a:lnTo>
                  <a:pt x="173139" y="-10922"/>
                </a:lnTo>
                <a:lnTo>
                  <a:pt x="160489" y="-10922"/>
                </a:lnTo>
                <a:lnTo>
                  <a:pt x="154952" y="-8458"/>
                </a:lnTo>
                <a:lnTo>
                  <a:pt x="150914" y="-4470"/>
                </a:lnTo>
                <a:lnTo>
                  <a:pt x="135089" y="-4559"/>
                </a:lnTo>
                <a:lnTo>
                  <a:pt x="129273" y="3213"/>
                </a:lnTo>
                <a:lnTo>
                  <a:pt x="124307" y="3213"/>
                </a:lnTo>
                <a:lnTo>
                  <a:pt x="124307" y="-8801"/>
                </a:lnTo>
                <a:lnTo>
                  <a:pt x="117195" y="-8801"/>
                </a:lnTo>
                <a:lnTo>
                  <a:pt x="117195" y="-14414"/>
                </a:lnTo>
                <a:lnTo>
                  <a:pt x="205371" y="-14414"/>
                </a:lnTo>
                <a:lnTo>
                  <a:pt x="205371" y="-21564"/>
                </a:lnTo>
                <a:lnTo>
                  <a:pt x="0" y="-21348"/>
                </a:lnTo>
                <a:lnTo>
                  <a:pt x="0" y="-14173"/>
                </a:lnTo>
                <a:lnTo>
                  <a:pt x="83172" y="-14414"/>
                </a:lnTo>
                <a:lnTo>
                  <a:pt x="83172" y="-8445"/>
                </a:lnTo>
                <a:lnTo>
                  <a:pt x="78130" y="-8445"/>
                </a:lnTo>
                <a:lnTo>
                  <a:pt x="77889" y="-3454"/>
                </a:lnTo>
                <a:lnTo>
                  <a:pt x="74320" y="-3429"/>
                </a:lnTo>
                <a:lnTo>
                  <a:pt x="74256" y="2920"/>
                </a:lnTo>
                <a:lnTo>
                  <a:pt x="69748" y="2920"/>
                </a:lnTo>
                <a:lnTo>
                  <a:pt x="64465" y="-4826"/>
                </a:lnTo>
                <a:lnTo>
                  <a:pt x="48171" y="-4699"/>
                </a:lnTo>
                <a:lnTo>
                  <a:pt x="44145" y="-8534"/>
                </a:lnTo>
                <a:lnTo>
                  <a:pt x="38722" y="-10922"/>
                </a:lnTo>
                <a:lnTo>
                  <a:pt x="26352" y="-10922"/>
                </a:lnTo>
                <a:lnTo>
                  <a:pt x="20662" y="-8280"/>
                </a:lnTo>
                <a:lnTo>
                  <a:pt x="16586" y="-4000"/>
                </a:lnTo>
                <a:lnTo>
                  <a:pt x="609" y="-4000"/>
                </a:lnTo>
                <a:lnTo>
                  <a:pt x="609" y="304"/>
                </a:lnTo>
                <a:lnTo>
                  <a:pt x="3873" y="304"/>
                </a:lnTo>
                <a:lnTo>
                  <a:pt x="3873" y="17094"/>
                </a:lnTo>
                <a:lnTo>
                  <a:pt x="6248" y="17094"/>
                </a:lnTo>
                <a:lnTo>
                  <a:pt x="6299" y="21501"/>
                </a:lnTo>
                <a:lnTo>
                  <a:pt x="11214" y="24942"/>
                </a:lnTo>
                <a:lnTo>
                  <a:pt x="14922" y="26835"/>
                </a:lnTo>
                <a:lnTo>
                  <a:pt x="17271" y="27482"/>
                </a:lnTo>
                <a:lnTo>
                  <a:pt x="21272" y="31343"/>
                </a:lnTo>
                <a:lnTo>
                  <a:pt x="26695" y="33756"/>
                </a:lnTo>
                <a:lnTo>
                  <a:pt x="32727" y="33756"/>
                </a:lnTo>
                <a:lnTo>
                  <a:pt x="45984" y="29410"/>
                </a:lnTo>
                <a:lnTo>
                  <a:pt x="53989" y="18359"/>
                </a:lnTo>
                <a:lnTo>
                  <a:pt x="55092" y="11404"/>
                </a:lnTo>
                <a:lnTo>
                  <a:pt x="54749" y="8013"/>
                </a:lnTo>
                <a:lnTo>
                  <a:pt x="58153" y="6553"/>
                </a:lnTo>
                <a:lnTo>
                  <a:pt x="60947" y="6794"/>
                </a:lnTo>
                <a:lnTo>
                  <a:pt x="62229" y="10147"/>
                </a:lnTo>
                <a:lnTo>
                  <a:pt x="65468" y="18618"/>
                </a:lnTo>
                <a:lnTo>
                  <a:pt x="55460" y="19596"/>
                </a:lnTo>
                <a:lnTo>
                  <a:pt x="53695" y="23748"/>
                </a:lnTo>
                <a:lnTo>
                  <a:pt x="68999" y="23748"/>
                </a:lnTo>
                <a:lnTo>
                  <a:pt x="74028" y="18961"/>
                </a:lnTo>
                <a:lnTo>
                  <a:pt x="90093" y="19227"/>
                </a:lnTo>
                <a:lnTo>
                  <a:pt x="124561" y="19227"/>
                </a:lnTo>
                <a:lnTo>
                  <a:pt x="130098" y="24015"/>
                </a:lnTo>
                <a:lnTo>
                  <a:pt x="145668" y="24015"/>
                </a:lnTo>
                <a:lnTo>
                  <a:pt x="143725" y="19862"/>
                </a:lnTo>
                <a:lnTo>
                  <a:pt x="135166" y="19215"/>
                </a:lnTo>
                <a:lnTo>
                  <a:pt x="137604" y="10426"/>
                </a:lnTo>
                <a:lnTo>
                  <a:pt x="138556" y="7048"/>
                </a:lnTo>
                <a:lnTo>
                  <a:pt x="141249" y="6553"/>
                </a:lnTo>
                <a:lnTo>
                  <a:pt x="144652" y="7734"/>
                </a:lnTo>
                <a:lnTo>
                  <a:pt x="144284" y="11404"/>
                </a:lnTo>
                <a:lnTo>
                  <a:pt x="148632" y="24644"/>
                </a:lnTo>
                <a:lnTo>
                  <a:pt x="159691" y="32648"/>
                </a:lnTo>
                <a:lnTo>
                  <a:pt x="166674" y="33756"/>
                </a:lnTo>
                <a:lnTo>
                  <a:pt x="172326" y="33756"/>
                </a:lnTo>
                <a:lnTo>
                  <a:pt x="177431" y="31559"/>
                </a:lnTo>
                <a:lnTo>
                  <a:pt x="181419" y="28092"/>
                </a:lnTo>
                <a:lnTo>
                  <a:pt x="185013" y="27050"/>
                </a:lnTo>
                <a:lnTo>
                  <a:pt x="196964" y="0"/>
                </a:lnTo>
                <a:lnTo>
                  <a:pt x="200596" y="0"/>
                </a:lnTo>
                <a:lnTo>
                  <a:pt x="200596" y="11633"/>
                </a:lnTo>
                <a:lnTo>
                  <a:pt x="196684" y="9715"/>
                </a:lnTo>
                <a:lnTo>
                  <a:pt x="196964" y="0"/>
                </a:lnTo>
                <a:lnTo>
                  <a:pt x="188747" y="25514"/>
                </a:lnTo>
                <a:close/>
              </a:path>
            </a:pathLst>
          </a:custGeom>
          <a:solidFill>
            <a:srgbClr val="282828"/>
          </a:solidFill>
        </p:spPr>
        <p:txBody>
          <a:bodyPr wrap="square" lIns="0" tIns="0" rIns="0" bIns="0" rtlCol="0">
            <a:noAutofit/>
          </a:bodyPr>
          <a:lstStyle/>
          <a:p>
            <a:endParaRPr sz="1266">
              <a:solidFill>
                <a:prstClr val="black"/>
              </a:solidFill>
            </a:endParaRPr>
          </a:p>
        </p:txBody>
      </p:sp>
      <p:sp>
        <p:nvSpPr>
          <p:cNvPr id="161" name="object 161"/>
          <p:cNvSpPr/>
          <p:nvPr/>
        </p:nvSpPr>
        <p:spPr>
          <a:xfrm>
            <a:off x="8090573" y="6413969"/>
            <a:ext cx="73080" cy="138293"/>
          </a:xfrm>
          <a:custGeom>
            <a:avLst/>
            <a:gdLst/>
            <a:ahLst/>
            <a:cxnLst/>
            <a:rect l="l" t="t" r="r" b="b"/>
            <a:pathLst>
              <a:path w="103936" h="196684">
                <a:moveTo>
                  <a:pt x="36677" y="28841"/>
                </a:moveTo>
                <a:lnTo>
                  <a:pt x="103936" y="28841"/>
                </a:lnTo>
                <a:lnTo>
                  <a:pt x="103936" y="0"/>
                </a:lnTo>
                <a:lnTo>
                  <a:pt x="0" y="0"/>
                </a:lnTo>
                <a:lnTo>
                  <a:pt x="0" y="196684"/>
                </a:lnTo>
                <a:lnTo>
                  <a:pt x="36677" y="196684"/>
                </a:lnTo>
                <a:lnTo>
                  <a:pt x="36677" y="107518"/>
                </a:lnTo>
                <a:lnTo>
                  <a:pt x="99720" y="107518"/>
                </a:lnTo>
                <a:lnTo>
                  <a:pt x="99720" y="78676"/>
                </a:lnTo>
                <a:lnTo>
                  <a:pt x="36677" y="78676"/>
                </a:lnTo>
                <a:lnTo>
                  <a:pt x="36677" y="28841"/>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62" name="object 162"/>
          <p:cNvSpPr/>
          <p:nvPr/>
        </p:nvSpPr>
        <p:spPr>
          <a:xfrm>
            <a:off x="8178923" y="6445520"/>
            <a:ext cx="71750" cy="109478"/>
          </a:xfrm>
          <a:custGeom>
            <a:avLst/>
            <a:gdLst/>
            <a:ahLst/>
            <a:cxnLst/>
            <a:rect l="l" t="t" r="r" b="b"/>
            <a:pathLst>
              <a:path w="102044" h="155701">
                <a:moveTo>
                  <a:pt x="67995" y="45859"/>
                </a:moveTo>
                <a:lnTo>
                  <a:pt x="67995" y="58737"/>
                </a:lnTo>
                <a:lnTo>
                  <a:pt x="33997" y="58737"/>
                </a:lnTo>
                <a:lnTo>
                  <a:pt x="33997" y="52705"/>
                </a:lnTo>
                <a:lnTo>
                  <a:pt x="34349" y="1619"/>
                </a:lnTo>
                <a:lnTo>
                  <a:pt x="21621" y="6426"/>
                </a:lnTo>
                <a:lnTo>
                  <a:pt x="11720" y="14283"/>
                </a:lnTo>
                <a:lnTo>
                  <a:pt x="4747" y="25050"/>
                </a:lnTo>
                <a:lnTo>
                  <a:pt x="806" y="38589"/>
                </a:lnTo>
                <a:lnTo>
                  <a:pt x="0" y="54762"/>
                </a:lnTo>
                <a:lnTo>
                  <a:pt x="0" y="93599"/>
                </a:lnTo>
                <a:lnTo>
                  <a:pt x="186" y="104626"/>
                </a:lnTo>
                <a:lnTo>
                  <a:pt x="2422" y="120782"/>
                </a:lnTo>
                <a:lnTo>
                  <a:pt x="7197" y="133705"/>
                </a:lnTo>
                <a:lnTo>
                  <a:pt x="14645" y="143527"/>
                </a:lnTo>
                <a:lnTo>
                  <a:pt x="24905" y="150378"/>
                </a:lnTo>
                <a:lnTo>
                  <a:pt x="38113" y="154393"/>
                </a:lnTo>
                <a:lnTo>
                  <a:pt x="54406" y="155702"/>
                </a:lnTo>
                <a:lnTo>
                  <a:pt x="67321" y="154585"/>
                </a:lnTo>
                <a:lnTo>
                  <a:pt x="80689" y="150012"/>
                </a:lnTo>
                <a:lnTo>
                  <a:pt x="90594" y="142165"/>
                </a:lnTo>
                <a:lnTo>
                  <a:pt x="97232" y="131321"/>
                </a:lnTo>
                <a:lnTo>
                  <a:pt x="100797" y="117753"/>
                </a:lnTo>
                <a:lnTo>
                  <a:pt x="101485" y="101739"/>
                </a:lnTo>
                <a:lnTo>
                  <a:pt x="67525" y="101739"/>
                </a:lnTo>
                <a:lnTo>
                  <a:pt x="67206" y="112486"/>
                </a:lnTo>
                <a:lnTo>
                  <a:pt x="62741" y="125278"/>
                </a:lnTo>
                <a:lnTo>
                  <a:pt x="51790" y="129514"/>
                </a:lnTo>
                <a:lnTo>
                  <a:pt x="48018" y="129307"/>
                </a:lnTo>
                <a:lnTo>
                  <a:pt x="38022" y="123843"/>
                </a:lnTo>
                <a:lnTo>
                  <a:pt x="33997" y="106438"/>
                </a:lnTo>
                <a:lnTo>
                  <a:pt x="33997" y="84937"/>
                </a:lnTo>
                <a:lnTo>
                  <a:pt x="102044" y="84937"/>
                </a:lnTo>
                <a:lnTo>
                  <a:pt x="67995" y="45859"/>
                </a:lnTo>
                <a:close/>
              </a:path>
              <a:path w="102044" h="155701">
                <a:moveTo>
                  <a:pt x="68493" y="1681"/>
                </a:moveTo>
                <a:lnTo>
                  <a:pt x="49695" y="0"/>
                </a:lnTo>
                <a:lnTo>
                  <a:pt x="34349" y="1619"/>
                </a:lnTo>
                <a:lnTo>
                  <a:pt x="33997" y="52705"/>
                </a:lnTo>
                <a:lnTo>
                  <a:pt x="34057" y="44673"/>
                </a:lnTo>
                <a:lnTo>
                  <a:pt x="37196" y="31643"/>
                </a:lnTo>
                <a:lnTo>
                  <a:pt x="50215" y="26225"/>
                </a:lnTo>
                <a:lnTo>
                  <a:pt x="51846" y="26249"/>
                </a:lnTo>
                <a:lnTo>
                  <a:pt x="64461" y="30821"/>
                </a:lnTo>
                <a:lnTo>
                  <a:pt x="67995" y="45859"/>
                </a:lnTo>
                <a:lnTo>
                  <a:pt x="102044" y="84937"/>
                </a:lnTo>
                <a:lnTo>
                  <a:pt x="102044" y="65011"/>
                </a:lnTo>
                <a:lnTo>
                  <a:pt x="101905" y="54833"/>
                </a:lnTo>
                <a:lnTo>
                  <a:pt x="100672" y="38869"/>
                </a:lnTo>
                <a:lnTo>
                  <a:pt x="97502" y="25382"/>
                </a:lnTo>
                <a:lnTo>
                  <a:pt x="91608" y="14562"/>
                </a:lnTo>
                <a:lnTo>
                  <a:pt x="82201" y="6598"/>
                </a:lnTo>
                <a:lnTo>
                  <a:pt x="68493" y="1681"/>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63" name="object 163"/>
          <p:cNvSpPr/>
          <p:nvPr/>
        </p:nvSpPr>
        <p:spPr>
          <a:xfrm>
            <a:off x="8272204" y="6446237"/>
            <a:ext cx="47649" cy="106031"/>
          </a:xfrm>
          <a:custGeom>
            <a:avLst/>
            <a:gdLst/>
            <a:ahLst/>
            <a:cxnLst/>
            <a:rect l="l" t="t" r="r" b="b"/>
            <a:pathLst>
              <a:path w="67767" h="150799">
                <a:moveTo>
                  <a:pt x="67767" y="292"/>
                </a:moveTo>
                <a:lnTo>
                  <a:pt x="62801" y="533"/>
                </a:lnTo>
                <a:lnTo>
                  <a:pt x="56235" y="0"/>
                </a:lnTo>
                <a:lnTo>
                  <a:pt x="46558" y="8128"/>
                </a:lnTo>
                <a:lnTo>
                  <a:pt x="41592" y="12306"/>
                </a:lnTo>
                <a:lnTo>
                  <a:pt x="37414" y="18364"/>
                </a:lnTo>
                <a:lnTo>
                  <a:pt x="33185" y="29108"/>
                </a:lnTo>
                <a:lnTo>
                  <a:pt x="32689" y="29108"/>
                </a:lnTo>
                <a:lnTo>
                  <a:pt x="32689" y="2895"/>
                </a:lnTo>
                <a:lnTo>
                  <a:pt x="0" y="2895"/>
                </a:lnTo>
                <a:lnTo>
                  <a:pt x="0" y="150799"/>
                </a:lnTo>
                <a:lnTo>
                  <a:pt x="33997" y="150799"/>
                </a:lnTo>
                <a:lnTo>
                  <a:pt x="33997" y="65316"/>
                </a:lnTo>
                <a:lnTo>
                  <a:pt x="34946" y="57378"/>
                </a:lnTo>
                <a:lnTo>
                  <a:pt x="41408" y="46028"/>
                </a:lnTo>
                <a:lnTo>
                  <a:pt x="52799" y="40955"/>
                </a:lnTo>
                <a:lnTo>
                  <a:pt x="67767" y="40652"/>
                </a:lnTo>
                <a:lnTo>
                  <a:pt x="67767" y="292"/>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64" name="object 164"/>
          <p:cNvSpPr/>
          <p:nvPr/>
        </p:nvSpPr>
        <p:spPr>
          <a:xfrm>
            <a:off x="8333455" y="6446237"/>
            <a:ext cx="47702" cy="106031"/>
          </a:xfrm>
          <a:custGeom>
            <a:avLst/>
            <a:gdLst/>
            <a:ahLst/>
            <a:cxnLst/>
            <a:rect l="l" t="t" r="r" b="b"/>
            <a:pathLst>
              <a:path w="67843" h="150799">
                <a:moveTo>
                  <a:pt x="67843" y="292"/>
                </a:moveTo>
                <a:lnTo>
                  <a:pt x="62852" y="533"/>
                </a:lnTo>
                <a:lnTo>
                  <a:pt x="56299" y="0"/>
                </a:lnTo>
                <a:lnTo>
                  <a:pt x="46621" y="8128"/>
                </a:lnTo>
                <a:lnTo>
                  <a:pt x="41655" y="12306"/>
                </a:lnTo>
                <a:lnTo>
                  <a:pt x="37490" y="18364"/>
                </a:lnTo>
                <a:lnTo>
                  <a:pt x="33235" y="29108"/>
                </a:lnTo>
                <a:lnTo>
                  <a:pt x="32740" y="29108"/>
                </a:lnTo>
                <a:lnTo>
                  <a:pt x="32740" y="2895"/>
                </a:lnTo>
                <a:lnTo>
                  <a:pt x="0" y="2895"/>
                </a:lnTo>
                <a:lnTo>
                  <a:pt x="0" y="150799"/>
                </a:lnTo>
                <a:lnTo>
                  <a:pt x="34023" y="150799"/>
                </a:lnTo>
                <a:lnTo>
                  <a:pt x="34023" y="65316"/>
                </a:lnTo>
                <a:lnTo>
                  <a:pt x="34985" y="57339"/>
                </a:lnTo>
                <a:lnTo>
                  <a:pt x="41458" y="46014"/>
                </a:lnTo>
                <a:lnTo>
                  <a:pt x="52857" y="40953"/>
                </a:lnTo>
                <a:lnTo>
                  <a:pt x="67843" y="40652"/>
                </a:lnTo>
                <a:lnTo>
                  <a:pt x="67843" y="292"/>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65" name="object 165"/>
          <p:cNvSpPr/>
          <p:nvPr/>
        </p:nvSpPr>
        <p:spPr>
          <a:xfrm>
            <a:off x="8393436" y="6445520"/>
            <a:ext cx="72492" cy="109493"/>
          </a:xfrm>
          <a:custGeom>
            <a:avLst/>
            <a:gdLst/>
            <a:ahLst/>
            <a:cxnLst/>
            <a:rect l="l" t="t" r="r" b="b"/>
            <a:pathLst>
              <a:path w="103100" h="155724">
                <a:moveTo>
                  <a:pt x="103100" y="83108"/>
                </a:moveTo>
                <a:lnTo>
                  <a:pt x="103004" y="70143"/>
                </a:lnTo>
                <a:lnTo>
                  <a:pt x="102421" y="52678"/>
                </a:lnTo>
                <a:lnTo>
                  <a:pt x="100718" y="37377"/>
                </a:lnTo>
                <a:lnTo>
                  <a:pt x="97229" y="24430"/>
                </a:lnTo>
                <a:lnTo>
                  <a:pt x="91289" y="14028"/>
                </a:lnTo>
                <a:lnTo>
                  <a:pt x="82233" y="6361"/>
                </a:lnTo>
                <a:lnTo>
                  <a:pt x="69395" y="1622"/>
                </a:lnTo>
                <a:lnTo>
                  <a:pt x="52109" y="0"/>
                </a:lnTo>
                <a:lnTo>
                  <a:pt x="38984" y="844"/>
                </a:lnTo>
                <a:lnTo>
                  <a:pt x="24792" y="4696"/>
                </a:lnTo>
                <a:lnTo>
                  <a:pt x="14574" y="11494"/>
                </a:lnTo>
                <a:lnTo>
                  <a:pt x="7668" y="21050"/>
                </a:lnTo>
                <a:lnTo>
                  <a:pt x="3418" y="33177"/>
                </a:lnTo>
                <a:lnTo>
                  <a:pt x="1162" y="47687"/>
                </a:lnTo>
                <a:lnTo>
                  <a:pt x="243" y="64393"/>
                </a:lnTo>
                <a:lnTo>
                  <a:pt x="1" y="83108"/>
                </a:lnTo>
                <a:lnTo>
                  <a:pt x="0" y="86520"/>
                </a:lnTo>
                <a:lnTo>
                  <a:pt x="638" y="105804"/>
                </a:lnTo>
                <a:lnTo>
                  <a:pt x="2740" y="121778"/>
                </a:lnTo>
                <a:lnTo>
                  <a:pt x="6791" y="134548"/>
                </a:lnTo>
                <a:lnTo>
                  <a:pt x="13270" y="144220"/>
                </a:lnTo>
                <a:lnTo>
                  <a:pt x="22662" y="150900"/>
                </a:lnTo>
                <a:lnTo>
                  <a:pt x="35447" y="154692"/>
                </a:lnTo>
                <a:lnTo>
                  <a:pt x="52109" y="155701"/>
                </a:lnTo>
                <a:lnTo>
                  <a:pt x="52109" y="129514"/>
                </a:lnTo>
                <a:lnTo>
                  <a:pt x="44044" y="128589"/>
                </a:lnTo>
                <a:lnTo>
                  <a:pt x="35708" y="120570"/>
                </a:lnTo>
                <a:lnTo>
                  <a:pt x="34088" y="103568"/>
                </a:lnTo>
                <a:lnTo>
                  <a:pt x="34088" y="54254"/>
                </a:lnTo>
                <a:lnTo>
                  <a:pt x="34329" y="44503"/>
                </a:lnTo>
                <a:lnTo>
                  <a:pt x="38357" y="31597"/>
                </a:lnTo>
                <a:lnTo>
                  <a:pt x="52109" y="26238"/>
                </a:lnTo>
                <a:lnTo>
                  <a:pt x="61198" y="28217"/>
                </a:lnTo>
                <a:lnTo>
                  <a:pt x="68125" y="38828"/>
                </a:lnTo>
                <a:lnTo>
                  <a:pt x="69115" y="54254"/>
                </a:lnTo>
                <a:lnTo>
                  <a:pt x="69115" y="103568"/>
                </a:lnTo>
                <a:lnTo>
                  <a:pt x="68908" y="112403"/>
                </a:lnTo>
                <a:lnTo>
                  <a:pt x="65051" y="125396"/>
                </a:lnTo>
                <a:lnTo>
                  <a:pt x="54288" y="155724"/>
                </a:lnTo>
                <a:lnTo>
                  <a:pt x="70242" y="154370"/>
                </a:lnTo>
                <a:lnTo>
                  <a:pt x="82399" y="150188"/>
                </a:lnTo>
                <a:lnTo>
                  <a:pt x="91240" y="143071"/>
                </a:lnTo>
                <a:lnTo>
                  <a:pt x="97249" y="132912"/>
                </a:lnTo>
                <a:lnTo>
                  <a:pt x="100906" y="119604"/>
                </a:lnTo>
                <a:lnTo>
                  <a:pt x="102696" y="103038"/>
                </a:lnTo>
                <a:lnTo>
                  <a:pt x="103100" y="83108"/>
                </a:lnTo>
                <a:close/>
              </a:path>
              <a:path w="103100" h="155724">
                <a:moveTo>
                  <a:pt x="52109" y="129514"/>
                </a:moveTo>
                <a:lnTo>
                  <a:pt x="52109" y="155701"/>
                </a:lnTo>
                <a:lnTo>
                  <a:pt x="54288" y="155724"/>
                </a:lnTo>
                <a:lnTo>
                  <a:pt x="65051" y="125396"/>
                </a:lnTo>
                <a:lnTo>
                  <a:pt x="52109" y="129514"/>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66" name="object 166"/>
          <p:cNvSpPr/>
          <p:nvPr/>
        </p:nvSpPr>
        <p:spPr>
          <a:xfrm>
            <a:off x="8484737" y="6445520"/>
            <a:ext cx="65126" cy="109478"/>
          </a:xfrm>
          <a:custGeom>
            <a:avLst/>
            <a:gdLst/>
            <a:ahLst/>
            <a:cxnLst/>
            <a:rect l="l" t="t" r="r" b="b"/>
            <a:pathLst>
              <a:path w="92624" h="155701">
                <a:moveTo>
                  <a:pt x="497" y="115394"/>
                </a:moveTo>
                <a:lnTo>
                  <a:pt x="3968" y="130503"/>
                </a:lnTo>
                <a:lnTo>
                  <a:pt x="10438" y="141864"/>
                </a:lnTo>
                <a:lnTo>
                  <a:pt x="19727" y="149701"/>
                </a:lnTo>
                <a:lnTo>
                  <a:pt x="31657" y="154239"/>
                </a:lnTo>
                <a:lnTo>
                  <a:pt x="46050" y="155702"/>
                </a:lnTo>
                <a:lnTo>
                  <a:pt x="50966" y="155574"/>
                </a:lnTo>
                <a:lnTo>
                  <a:pt x="66857" y="152799"/>
                </a:lnTo>
                <a:lnTo>
                  <a:pt x="78633" y="146498"/>
                </a:lnTo>
                <a:lnTo>
                  <a:pt x="86628" y="136802"/>
                </a:lnTo>
                <a:lnTo>
                  <a:pt x="91178" y="123841"/>
                </a:lnTo>
                <a:lnTo>
                  <a:pt x="92621" y="107746"/>
                </a:lnTo>
                <a:lnTo>
                  <a:pt x="92621" y="94068"/>
                </a:lnTo>
                <a:lnTo>
                  <a:pt x="58597" y="94068"/>
                </a:lnTo>
                <a:lnTo>
                  <a:pt x="58597" y="107746"/>
                </a:lnTo>
                <a:lnTo>
                  <a:pt x="57569" y="119570"/>
                </a:lnTo>
                <a:lnTo>
                  <a:pt x="57264" y="129247"/>
                </a:lnTo>
                <a:lnTo>
                  <a:pt x="46837" y="129514"/>
                </a:lnTo>
                <a:lnTo>
                  <a:pt x="38768" y="126116"/>
                </a:lnTo>
                <a:lnTo>
                  <a:pt x="34715" y="115753"/>
                </a:lnTo>
                <a:lnTo>
                  <a:pt x="33985" y="94068"/>
                </a:lnTo>
                <a:lnTo>
                  <a:pt x="34111" y="44702"/>
                </a:lnTo>
                <a:lnTo>
                  <a:pt x="37212" y="31375"/>
                </a:lnTo>
                <a:lnTo>
                  <a:pt x="46837" y="26225"/>
                </a:lnTo>
                <a:lnTo>
                  <a:pt x="54140" y="26225"/>
                </a:lnTo>
                <a:lnTo>
                  <a:pt x="58077" y="30632"/>
                </a:lnTo>
                <a:lnTo>
                  <a:pt x="58597" y="38798"/>
                </a:lnTo>
                <a:lnTo>
                  <a:pt x="58597" y="55308"/>
                </a:lnTo>
                <a:lnTo>
                  <a:pt x="92621" y="55308"/>
                </a:lnTo>
                <a:lnTo>
                  <a:pt x="92624" y="42901"/>
                </a:lnTo>
                <a:lnTo>
                  <a:pt x="91046" y="30068"/>
                </a:lnTo>
                <a:lnTo>
                  <a:pt x="86021" y="18382"/>
                </a:lnTo>
                <a:lnTo>
                  <a:pt x="77126" y="8823"/>
                </a:lnTo>
                <a:lnTo>
                  <a:pt x="63943" y="2369"/>
                </a:lnTo>
                <a:lnTo>
                  <a:pt x="46050" y="0"/>
                </a:lnTo>
                <a:lnTo>
                  <a:pt x="38836" y="313"/>
                </a:lnTo>
                <a:lnTo>
                  <a:pt x="26176" y="2921"/>
                </a:lnTo>
                <a:lnTo>
                  <a:pt x="15419" y="8745"/>
                </a:lnTo>
                <a:lnTo>
                  <a:pt x="7109" y="18475"/>
                </a:lnTo>
                <a:lnTo>
                  <a:pt x="1788" y="32801"/>
                </a:lnTo>
                <a:lnTo>
                  <a:pt x="0" y="52412"/>
                </a:lnTo>
                <a:lnTo>
                  <a:pt x="0" y="100431"/>
                </a:lnTo>
                <a:lnTo>
                  <a:pt x="497" y="115394"/>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67" name="object 167"/>
          <p:cNvSpPr/>
          <p:nvPr/>
        </p:nvSpPr>
        <p:spPr>
          <a:xfrm>
            <a:off x="8565154" y="6445520"/>
            <a:ext cx="46585" cy="109477"/>
          </a:xfrm>
          <a:custGeom>
            <a:avLst/>
            <a:gdLst/>
            <a:ahLst/>
            <a:cxnLst/>
            <a:rect l="l" t="t" r="r" b="b"/>
            <a:pathLst>
              <a:path w="66254" h="155701">
                <a:moveTo>
                  <a:pt x="61709" y="124588"/>
                </a:moveTo>
                <a:lnTo>
                  <a:pt x="49987" y="129514"/>
                </a:lnTo>
                <a:lnTo>
                  <a:pt x="37401" y="129514"/>
                </a:lnTo>
                <a:lnTo>
                  <a:pt x="39484" y="155701"/>
                </a:lnTo>
                <a:lnTo>
                  <a:pt x="45250" y="155701"/>
                </a:lnTo>
                <a:lnTo>
                  <a:pt x="50723" y="153898"/>
                </a:lnTo>
                <a:lnTo>
                  <a:pt x="55714" y="150736"/>
                </a:lnTo>
                <a:lnTo>
                  <a:pt x="60921" y="147624"/>
                </a:lnTo>
                <a:lnTo>
                  <a:pt x="65366" y="142620"/>
                </a:lnTo>
                <a:lnTo>
                  <a:pt x="66254" y="112787"/>
                </a:lnTo>
                <a:lnTo>
                  <a:pt x="61709" y="124588"/>
                </a:lnTo>
                <a:close/>
              </a:path>
              <a:path w="66254" h="155701">
                <a:moveTo>
                  <a:pt x="33439" y="47701"/>
                </a:moveTo>
                <a:lnTo>
                  <a:pt x="33466" y="43921"/>
                </a:lnTo>
                <a:lnTo>
                  <a:pt x="37293" y="30919"/>
                </a:lnTo>
                <a:lnTo>
                  <a:pt x="51244" y="26238"/>
                </a:lnTo>
                <a:lnTo>
                  <a:pt x="60413" y="26238"/>
                </a:lnTo>
                <a:lnTo>
                  <a:pt x="65646" y="27292"/>
                </a:lnTo>
                <a:lnTo>
                  <a:pt x="67221" y="33807"/>
                </a:lnTo>
                <a:lnTo>
                  <a:pt x="67882" y="41593"/>
                </a:lnTo>
                <a:lnTo>
                  <a:pt x="62969" y="51075"/>
                </a:lnTo>
                <a:lnTo>
                  <a:pt x="50482" y="58458"/>
                </a:lnTo>
                <a:lnTo>
                  <a:pt x="40099" y="62744"/>
                </a:lnTo>
                <a:lnTo>
                  <a:pt x="27407" y="68577"/>
                </a:lnTo>
                <a:lnTo>
                  <a:pt x="16397" y="75462"/>
                </a:lnTo>
                <a:lnTo>
                  <a:pt x="7723" y="84299"/>
                </a:lnTo>
                <a:lnTo>
                  <a:pt x="2039" y="95984"/>
                </a:lnTo>
                <a:lnTo>
                  <a:pt x="0" y="111417"/>
                </a:lnTo>
                <a:lnTo>
                  <a:pt x="754" y="123519"/>
                </a:lnTo>
                <a:lnTo>
                  <a:pt x="4769" y="137835"/>
                </a:lnTo>
                <a:lnTo>
                  <a:pt x="12426" y="147866"/>
                </a:lnTo>
                <a:lnTo>
                  <a:pt x="23929" y="153769"/>
                </a:lnTo>
                <a:lnTo>
                  <a:pt x="39484" y="155701"/>
                </a:lnTo>
                <a:lnTo>
                  <a:pt x="37401" y="129514"/>
                </a:lnTo>
                <a:lnTo>
                  <a:pt x="33959" y="121907"/>
                </a:lnTo>
                <a:lnTo>
                  <a:pt x="33959" y="104330"/>
                </a:lnTo>
                <a:lnTo>
                  <a:pt x="34772" y="96989"/>
                </a:lnTo>
                <a:lnTo>
                  <a:pt x="39776" y="92824"/>
                </a:lnTo>
                <a:lnTo>
                  <a:pt x="46287" y="87837"/>
                </a:lnTo>
                <a:lnTo>
                  <a:pt x="57051" y="80630"/>
                </a:lnTo>
                <a:lnTo>
                  <a:pt x="67221" y="73939"/>
                </a:lnTo>
                <a:lnTo>
                  <a:pt x="67221" y="89954"/>
                </a:lnTo>
                <a:lnTo>
                  <a:pt x="67060" y="98582"/>
                </a:lnTo>
                <a:lnTo>
                  <a:pt x="66254" y="112787"/>
                </a:lnTo>
                <a:lnTo>
                  <a:pt x="65366" y="142620"/>
                </a:lnTo>
                <a:lnTo>
                  <a:pt x="69303" y="136563"/>
                </a:lnTo>
                <a:lnTo>
                  <a:pt x="69799" y="136563"/>
                </a:lnTo>
                <a:lnTo>
                  <a:pt x="69303" y="141833"/>
                </a:lnTo>
                <a:lnTo>
                  <a:pt x="69608" y="147091"/>
                </a:lnTo>
                <a:lnTo>
                  <a:pt x="71932" y="151815"/>
                </a:lnTo>
                <a:lnTo>
                  <a:pt x="104114" y="151815"/>
                </a:lnTo>
                <a:lnTo>
                  <a:pt x="102273" y="144983"/>
                </a:lnTo>
                <a:lnTo>
                  <a:pt x="101219" y="138163"/>
                </a:lnTo>
                <a:lnTo>
                  <a:pt x="101264" y="41327"/>
                </a:lnTo>
                <a:lnTo>
                  <a:pt x="100527" y="29758"/>
                </a:lnTo>
                <a:lnTo>
                  <a:pt x="96979" y="18600"/>
                </a:lnTo>
                <a:lnTo>
                  <a:pt x="88928" y="9093"/>
                </a:lnTo>
                <a:lnTo>
                  <a:pt x="74683" y="2480"/>
                </a:lnTo>
                <a:lnTo>
                  <a:pt x="52552" y="0"/>
                </a:lnTo>
                <a:lnTo>
                  <a:pt x="40669" y="584"/>
                </a:lnTo>
                <a:lnTo>
                  <a:pt x="24027" y="4389"/>
                </a:lnTo>
                <a:lnTo>
                  <a:pt x="12591" y="11397"/>
                </a:lnTo>
                <a:lnTo>
                  <a:pt x="5513" y="21214"/>
                </a:lnTo>
                <a:lnTo>
                  <a:pt x="1946" y="33447"/>
                </a:lnTo>
                <a:lnTo>
                  <a:pt x="1041" y="47701"/>
                </a:lnTo>
                <a:lnTo>
                  <a:pt x="33439" y="47701"/>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68" name="object 168"/>
          <p:cNvSpPr/>
          <p:nvPr/>
        </p:nvSpPr>
        <p:spPr>
          <a:xfrm>
            <a:off x="8660443" y="6446237"/>
            <a:ext cx="47666" cy="106031"/>
          </a:xfrm>
          <a:custGeom>
            <a:avLst/>
            <a:gdLst/>
            <a:ahLst/>
            <a:cxnLst/>
            <a:rect l="l" t="t" r="r" b="b"/>
            <a:pathLst>
              <a:path w="67792" h="150799">
                <a:moveTo>
                  <a:pt x="67792" y="292"/>
                </a:moveTo>
                <a:lnTo>
                  <a:pt x="62763" y="533"/>
                </a:lnTo>
                <a:lnTo>
                  <a:pt x="56248" y="0"/>
                </a:lnTo>
                <a:lnTo>
                  <a:pt x="46583" y="8128"/>
                </a:lnTo>
                <a:lnTo>
                  <a:pt x="41592" y="12306"/>
                </a:lnTo>
                <a:lnTo>
                  <a:pt x="37477" y="18364"/>
                </a:lnTo>
                <a:lnTo>
                  <a:pt x="33248" y="29108"/>
                </a:lnTo>
                <a:lnTo>
                  <a:pt x="32740" y="29108"/>
                </a:lnTo>
                <a:lnTo>
                  <a:pt x="32740" y="2895"/>
                </a:lnTo>
                <a:lnTo>
                  <a:pt x="0" y="2895"/>
                </a:lnTo>
                <a:lnTo>
                  <a:pt x="0" y="150799"/>
                </a:lnTo>
                <a:lnTo>
                  <a:pt x="34048" y="150799"/>
                </a:lnTo>
                <a:lnTo>
                  <a:pt x="34048" y="65316"/>
                </a:lnTo>
                <a:lnTo>
                  <a:pt x="34977" y="57398"/>
                </a:lnTo>
                <a:lnTo>
                  <a:pt x="41427" y="46035"/>
                </a:lnTo>
                <a:lnTo>
                  <a:pt x="52826" y="40956"/>
                </a:lnTo>
                <a:lnTo>
                  <a:pt x="67792" y="40652"/>
                </a:lnTo>
                <a:lnTo>
                  <a:pt x="67792" y="292"/>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69" name="object 169"/>
          <p:cNvSpPr/>
          <p:nvPr/>
        </p:nvSpPr>
        <p:spPr>
          <a:xfrm>
            <a:off x="8721730" y="6446237"/>
            <a:ext cx="47666" cy="106031"/>
          </a:xfrm>
          <a:custGeom>
            <a:avLst/>
            <a:gdLst/>
            <a:ahLst/>
            <a:cxnLst/>
            <a:rect l="l" t="t" r="r" b="b"/>
            <a:pathLst>
              <a:path w="67792" h="150799">
                <a:moveTo>
                  <a:pt x="67792" y="292"/>
                </a:moveTo>
                <a:lnTo>
                  <a:pt x="62801" y="533"/>
                </a:lnTo>
                <a:lnTo>
                  <a:pt x="56222" y="0"/>
                </a:lnTo>
                <a:lnTo>
                  <a:pt x="46570" y="8128"/>
                </a:lnTo>
                <a:lnTo>
                  <a:pt x="41617" y="12306"/>
                </a:lnTo>
                <a:lnTo>
                  <a:pt x="37388" y="18364"/>
                </a:lnTo>
                <a:lnTo>
                  <a:pt x="33197" y="29108"/>
                </a:lnTo>
                <a:lnTo>
                  <a:pt x="32689" y="29108"/>
                </a:lnTo>
                <a:lnTo>
                  <a:pt x="32689" y="2895"/>
                </a:lnTo>
                <a:lnTo>
                  <a:pt x="0" y="2895"/>
                </a:lnTo>
                <a:lnTo>
                  <a:pt x="0" y="150799"/>
                </a:lnTo>
                <a:lnTo>
                  <a:pt x="33985" y="150799"/>
                </a:lnTo>
                <a:lnTo>
                  <a:pt x="33985" y="65316"/>
                </a:lnTo>
                <a:lnTo>
                  <a:pt x="34948" y="57348"/>
                </a:lnTo>
                <a:lnTo>
                  <a:pt x="41421" y="46017"/>
                </a:lnTo>
                <a:lnTo>
                  <a:pt x="52814" y="40953"/>
                </a:lnTo>
                <a:lnTo>
                  <a:pt x="67792" y="40652"/>
                </a:lnTo>
                <a:lnTo>
                  <a:pt x="67792" y="292"/>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70" name="object 170"/>
          <p:cNvSpPr/>
          <p:nvPr/>
        </p:nvSpPr>
        <p:spPr>
          <a:xfrm>
            <a:off x="8785568" y="6413963"/>
            <a:ext cx="23958" cy="138303"/>
          </a:xfrm>
          <a:custGeom>
            <a:avLst/>
            <a:gdLst/>
            <a:ahLst/>
            <a:cxnLst/>
            <a:rect l="l" t="t" r="r" b="b"/>
            <a:pathLst>
              <a:path w="34074" h="196697">
                <a:moveTo>
                  <a:pt x="0" y="48793"/>
                </a:moveTo>
                <a:lnTo>
                  <a:pt x="0" y="196697"/>
                </a:lnTo>
                <a:lnTo>
                  <a:pt x="34074" y="196697"/>
                </a:lnTo>
                <a:lnTo>
                  <a:pt x="34074" y="48793"/>
                </a:lnTo>
                <a:lnTo>
                  <a:pt x="0" y="48793"/>
                </a:lnTo>
                <a:close/>
              </a:path>
              <a:path w="34074" h="196697">
                <a:moveTo>
                  <a:pt x="0" y="0"/>
                </a:moveTo>
                <a:lnTo>
                  <a:pt x="0" y="30937"/>
                </a:lnTo>
                <a:lnTo>
                  <a:pt x="34074" y="30937"/>
                </a:lnTo>
                <a:lnTo>
                  <a:pt x="34074" y="0"/>
                </a:lnTo>
                <a:lnTo>
                  <a:pt x="0" y="0"/>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71" name="object 171"/>
          <p:cNvSpPr/>
          <p:nvPr/>
        </p:nvSpPr>
        <p:spPr>
          <a:xfrm>
            <a:off x="8797547" y="6412859"/>
            <a:ext cx="0" cy="139406"/>
          </a:xfrm>
          <a:custGeom>
            <a:avLst/>
            <a:gdLst/>
            <a:ahLst/>
            <a:cxnLst/>
            <a:rect l="l" t="t" r="r" b="b"/>
            <a:pathLst>
              <a:path h="198266">
                <a:moveTo>
                  <a:pt x="0" y="0"/>
                </a:moveTo>
                <a:lnTo>
                  <a:pt x="0" y="198266"/>
                </a:lnTo>
              </a:path>
            </a:pathLst>
          </a:custGeom>
          <a:ln w="35344">
            <a:solidFill>
              <a:srgbClr val="FDFDFD"/>
            </a:solidFill>
          </a:ln>
        </p:spPr>
        <p:txBody>
          <a:bodyPr wrap="square" lIns="0" tIns="0" rIns="0" bIns="0" rtlCol="0">
            <a:noAutofit/>
          </a:bodyPr>
          <a:lstStyle/>
          <a:p>
            <a:endParaRPr sz="1266">
              <a:solidFill>
                <a:prstClr val="black"/>
              </a:solidFill>
            </a:endParaRPr>
          </a:p>
        </p:txBody>
      </p:sp>
      <p:sp>
        <p:nvSpPr>
          <p:cNvPr id="172" name="object 172"/>
          <p:cNvSpPr/>
          <p:nvPr/>
        </p:nvSpPr>
        <p:spPr>
          <a:xfrm>
            <a:off x="8848706" y="6413963"/>
            <a:ext cx="0" cy="138293"/>
          </a:xfrm>
          <a:custGeom>
            <a:avLst/>
            <a:gdLst/>
            <a:ahLst/>
            <a:cxnLst/>
            <a:rect l="l" t="t" r="r" b="b"/>
            <a:pathLst>
              <a:path h="196684">
                <a:moveTo>
                  <a:pt x="0" y="0"/>
                </a:moveTo>
                <a:lnTo>
                  <a:pt x="0" y="196684"/>
                </a:lnTo>
              </a:path>
            </a:pathLst>
          </a:custGeom>
          <a:ln w="35318">
            <a:solidFill>
              <a:srgbClr val="FDFDFD"/>
            </a:solidFill>
          </a:ln>
        </p:spPr>
        <p:txBody>
          <a:bodyPr wrap="square" lIns="0" tIns="0" rIns="0" bIns="0" rtlCol="0">
            <a:noAutofit/>
          </a:bodyPr>
          <a:lstStyle/>
          <a:p>
            <a:endParaRPr sz="1266">
              <a:solidFill>
                <a:prstClr val="black"/>
              </a:solidFill>
            </a:endParaRPr>
          </a:p>
        </p:txBody>
      </p:sp>
      <p:sp>
        <p:nvSpPr>
          <p:cNvPr id="173" name="object 173"/>
          <p:cNvSpPr/>
          <p:nvPr/>
        </p:nvSpPr>
        <p:spPr>
          <a:xfrm>
            <a:off x="8884019" y="6445520"/>
            <a:ext cx="71776" cy="109478"/>
          </a:xfrm>
          <a:custGeom>
            <a:avLst/>
            <a:gdLst/>
            <a:ahLst/>
            <a:cxnLst/>
            <a:rect l="l" t="t" r="r" b="b"/>
            <a:pathLst>
              <a:path w="102082" h="155701">
                <a:moveTo>
                  <a:pt x="68046" y="45859"/>
                </a:moveTo>
                <a:lnTo>
                  <a:pt x="68046" y="58737"/>
                </a:lnTo>
                <a:lnTo>
                  <a:pt x="34010" y="58737"/>
                </a:lnTo>
                <a:lnTo>
                  <a:pt x="34010" y="52705"/>
                </a:lnTo>
                <a:lnTo>
                  <a:pt x="34328" y="1623"/>
                </a:lnTo>
                <a:lnTo>
                  <a:pt x="21602" y="6432"/>
                </a:lnTo>
                <a:lnTo>
                  <a:pt x="11704" y="14289"/>
                </a:lnTo>
                <a:lnTo>
                  <a:pt x="4736" y="25056"/>
                </a:lnTo>
                <a:lnTo>
                  <a:pt x="800" y="38593"/>
                </a:lnTo>
                <a:lnTo>
                  <a:pt x="0" y="54762"/>
                </a:lnTo>
                <a:lnTo>
                  <a:pt x="0" y="93599"/>
                </a:lnTo>
                <a:lnTo>
                  <a:pt x="191" y="104528"/>
                </a:lnTo>
                <a:lnTo>
                  <a:pt x="2424" y="120716"/>
                </a:lnTo>
                <a:lnTo>
                  <a:pt x="7189" y="133664"/>
                </a:lnTo>
                <a:lnTo>
                  <a:pt x="14626" y="143504"/>
                </a:lnTo>
                <a:lnTo>
                  <a:pt x="24878" y="150369"/>
                </a:lnTo>
                <a:lnTo>
                  <a:pt x="38087" y="154390"/>
                </a:lnTo>
                <a:lnTo>
                  <a:pt x="54394" y="155702"/>
                </a:lnTo>
                <a:lnTo>
                  <a:pt x="67329" y="154585"/>
                </a:lnTo>
                <a:lnTo>
                  <a:pt x="80714" y="150012"/>
                </a:lnTo>
                <a:lnTo>
                  <a:pt x="90629" y="142165"/>
                </a:lnTo>
                <a:lnTo>
                  <a:pt x="97273" y="131321"/>
                </a:lnTo>
                <a:lnTo>
                  <a:pt x="100846" y="117753"/>
                </a:lnTo>
                <a:lnTo>
                  <a:pt x="101549" y="101739"/>
                </a:lnTo>
                <a:lnTo>
                  <a:pt x="67513" y="101739"/>
                </a:lnTo>
                <a:lnTo>
                  <a:pt x="67220" y="112520"/>
                </a:lnTo>
                <a:lnTo>
                  <a:pt x="62769" y="125286"/>
                </a:lnTo>
                <a:lnTo>
                  <a:pt x="51841" y="129514"/>
                </a:lnTo>
                <a:lnTo>
                  <a:pt x="48026" y="129305"/>
                </a:lnTo>
                <a:lnTo>
                  <a:pt x="38025" y="123835"/>
                </a:lnTo>
                <a:lnTo>
                  <a:pt x="34010" y="106438"/>
                </a:lnTo>
                <a:lnTo>
                  <a:pt x="34010" y="84937"/>
                </a:lnTo>
                <a:lnTo>
                  <a:pt x="102082" y="84937"/>
                </a:lnTo>
                <a:lnTo>
                  <a:pt x="68046" y="45859"/>
                </a:lnTo>
                <a:close/>
              </a:path>
              <a:path w="102082" h="155701">
                <a:moveTo>
                  <a:pt x="68511" y="1680"/>
                </a:moveTo>
                <a:lnTo>
                  <a:pt x="49695" y="0"/>
                </a:lnTo>
                <a:lnTo>
                  <a:pt x="34328" y="1623"/>
                </a:lnTo>
                <a:lnTo>
                  <a:pt x="34010" y="52705"/>
                </a:lnTo>
                <a:lnTo>
                  <a:pt x="34070" y="44693"/>
                </a:lnTo>
                <a:lnTo>
                  <a:pt x="37207" y="31650"/>
                </a:lnTo>
                <a:lnTo>
                  <a:pt x="50215" y="26225"/>
                </a:lnTo>
                <a:lnTo>
                  <a:pt x="51894" y="26251"/>
                </a:lnTo>
                <a:lnTo>
                  <a:pt x="64477" y="30833"/>
                </a:lnTo>
                <a:lnTo>
                  <a:pt x="68046" y="45859"/>
                </a:lnTo>
                <a:lnTo>
                  <a:pt x="102082" y="84937"/>
                </a:lnTo>
                <a:lnTo>
                  <a:pt x="102082" y="65011"/>
                </a:lnTo>
                <a:lnTo>
                  <a:pt x="101943" y="54804"/>
                </a:lnTo>
                <a:lnTo>
                  <a:pt x="100710" y="38848"/>
                </a:lnTo>
                <a:lnTo>
                  <a:pt x="97540" y="25368"/>
                </a:lnTo>
                <a:lnTo>
                  <a:pt x="91644" y="14554"/>
                </a:lnTo>
                <a:lnTo>
                  <a:pt x="82231" y="6595"/>
                </a:lnTo>
                <a:lnTo>
                  <a:pt x="68511" y="1680"/>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74" name="object 174"/>
          <p:cNvSpPr/>
          <p:nvPr/>
        </p:nvSpPr>
        <p:spPr>
          <a:xfrm>
            <a:off x="8971565" y="6445524"/>
            <a:ext cx="69593" cy="109469"/>
          </a:xfrm>
          <a:custGeom>
            <a:avLst/>
            <a:gdLst/>
            <a:ahLst/>
            <a:cxnLst/>
            <a:rect l="l" t="t" r="r" b="b"/>
            <a:pathLst>
              <a:path w="98976" h="155689">
                <a:moveTo>
                  <a:pt x="2852" y="23144"/>
                </a:moveTo>
                <a:lnTo>
                  <a:pt x="622" y="35877"/>
                </a:lnTo>
                <a:lnTo>
                  <a:pt x="767" y="40034"/>
                </a:lnTo>
                <a:lnTo>
                  <a:pt x="3451" y="53117"/>
                </a:lnTo>
                <a:lnTo>
                  <a:pt x="9234" y="64272"/>
                </a:lnTo>
                <a:lnTo>
                  <a:pt x="17739" y="73944"/>
                </a:lnTo>
                <a:lnTo>
                  <a:pt x="28587" y="82575"/>
                </a:lnTo>
                <a:lnTo>
                  <a:pt x="47116" y="95427"/>
                </a:lnTo>
                <a:lnTo>
                  <a:pt x="53746" y="99898"/>
                </a:lnTo>
                <a:lnTo>
                  <a:pt x="63385" y="104584"/>
                </a:lnTo>
                <a:lnTo>
                  <a:pt x="63918" y="112991"/>
                </a:lnTo>
                <a:lnTo>
                  <a:pt x="66255" y="122415"/>
                </a:lnTo>
                <a:lnTo>
                  <a:pt x="59473" y="129501"/>
                </a:lnTo>
                <a:lnTo>
                  <a:pt x="49783" y="129501"/>
                </a:lnTo>
                <a:lnTo>
                  <a:pt x="43075" y="129085"/>
                </a:lnTo>
                <a:lnTo>
                  <a:pt x="35671" y="123003"/>
                </a:lnTo>
                <a:lnTo>
                  <a:pt x="34099" y="103022"/>
                </a:lnTo>
                <a:lnTo>
                  <a:pt x="63" y="103022"/>
                </a:lnTo>
                <a:lnTo>
                  <a:pt x="1113" y="123069"/>
                </a:lnTo>
                <a:lnTo>
                  <a:pt x="6918" y="136999"/>
                </a:lnTo>
                <a:lnTo>
                  <a:pt x="15961" y="146406"/>
                </a:lnTo>
                <a:lnTo>
                  <a:pt x="26787" y="152110"/>
                </a:lnTo>
                <a:lnTo>
                  <a:pt x="37941" y="154931"/>
                </a:lnTo>
                <a:lnTo>
                  <a:pt x="47967" y="155689"/>
                </a:lnTo>
                <a:lnTo>
                  <a:pt x="49244" y="155682"/>
                </a:lnTo>
                <a:lnTo>
                  <a:pt x="69021" y="153400"/>
                </a:lnTo>
                <a:lnTo>
                  <a:pt x="83031" y="147536"/>
                </a:lnTo>
                <a:lnTo>
                  <a:pt x="92125" y="138839"/>
                </a:lnTo>
                <a:lnTo>
                  <a:pt x="97156" y="128061"/>
                </a:lnTo>
                <a:lnTo>
                  <a:pt x="98976" y="115952"/>
                </a:lnTo>
                <a:lnTo>
                  <a:pt x="98437" y="103263"/>
                </a:lnTo>
                <a:lnTo>
                  <a:pt x="94186" y="92896"/>
                </a:lnTo>
                <a:lnTo>
                  <a:pt x="85007" y="81930"/>
                </a:lnTo>
                <a:lnTo>
                  <a:pt x="75132" y="74180"/>
                </a:lnTo>
                <a:lnTo>
                  <a:pt x="47434" y="55308"/>
                </a:lnTo>
                <a:lnTo>
                  <a:pt x="40855" y="50850"/>
                </a:lnTo>
                <a:lnTo>
                  <a:pt x="34594" y="46913"/>
                </a:lnTo>
                <a:lnTo>
                  <a:pt x="34594" y="29844"/>
                </a:lnTo>
                <a:lnTo>
                  <a:pt x="40855" y="26225"/>
                </a:lnTo>
                <a:lnTo>
                  <a:pt x="48958" y="26225"/>
                </a:lnTo>
                <a:lnTo>
                  <a:pt x="52724" y="26475"/>
                </a:lnTo>
                <a:lnTo>
                  <a:pt x="62378" y="32740"/>
                </a:lnTo>
                <a:lnTo>
                  <a:pt x="64668" y="48996"/>
                </a:lnTo>
                <a:lnTo>
                  <a:pt x="98716" y="48996"/>
                </a:lnTo>
                <a:lnTo>
                  <a:pt x="98581" y="41393"/>
                </a:lnTo>
                <a:lnTo>
                  <a:pt x="95910" y="26777"/>
                </a:lnTo>
                <a:lnTo>
                  <a:pt x="89919" y="15222"/>
                </a:lnTo>
                <a:lnTo>
                  <a:pt x="80540" y="6837"/>
                </a:lnTo>
                <a:lnTo>
                  <a:pt x="67705" y="1727"/>
                </a:lnTo>
                <a:lnTo>
                  <a:pt x="51345" y="0"/>
                </a:lnTo>
                <a:lnTo>
                  <a:pt x="34940" y="1284"/>
                </a:lnTo>
                <a:lnTo>
                  <a:pt x="20182" y="5675"/>
                </a:lnTo>
                <a:lnTo>
                  <a:pt x="9429" y="13019"/>
                </a:lnTo>
                <a:lnTo>
                  <a:pt x="2852" y="23144"/>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75" name="object 175"/>
          <p:cNvSpPr/>
          <p:nvPr/>
        </p:nvSpPr>
        <p:spPr>
          <a:xfrm>
            <a:off x="9102933" y="6410645"/>
            <a:ext cx="84492" cy="144937"/>
          </a:xfrm>
          <a:custGeom>
            <a:avLst/>
            <a:gdLst/>
            <a:ahLst/>
            <a:cxnLst/>
            <a:rect l="l" t="t" r="r" b="b"/>
            <a:pathLst>
              <a:path w="120167" h="206133">
                <a:moveTo>
                  <a:pt x="38239" y="47993"/>
                </a:moveTo>
                <a:lnTo>
                  <a:pt x="38348" y="45377"/>
                </a:lnTo>
                <a:lnTo>
                  <a:pt x="44442" y="33227"/>
                </a:lnTo>
                <a:lnTo>
                  <a:pt x="58381" y="29629"/>
                </a:lnTo>
                <a:lnTo>
                  <a:pt x="62629" y="29917"/>
                </a:lnTo>
                <a:lnTo>
                  <a:pt x="74313" y="36312"/>
                </a:lnTo>
                <a:lnTo>
                  <a:pt x="79078" y="48848"/>
                </a:lnTo>
                <a:lnTo>
                  <a:pt x="79882" y="64528"/>
                </a:lnTo>
                <a:lnTo>
                  <a:pt x="115138" y="64528"/>
                </a:lnTo>
                <a:lnTo>
                  <a:pt x="115002" y="55380"/>
                </a:lnTo>
                <a:lnTo>
                  <a:pt x="114036" y="43751"/>
                </a:lnTo>
                <a:lnTo>
                  <a:pt x="111140" y="31387"/>
                </a:lnTo>
                <a:lnTo>
                  <a:pt x="105209" y="19561"/>
                </a:lnTo>
                <a:lnTo>
                  <a:pt x="95138" y="9540"/>
                </a:lnTo>
                <a:lnTo>
                  <a:pt x="79821" y="2596"/>
                </a:lnTo>
                <a:lnTo>
                  <a:pt x="58153" y="0"/>
                </a:lnTo>
                <a:lnTo>
                  <a:pt x="56133" y="16"/>
                </a:lnTo>
                <a:lnTo>
                  <a:pt x="39027" y="1790"/>
                </a:lnTo>
                <a:lnTo>
                  <a:pt x="25096" y="6425"/>
                </a:lnTo>
                <a:lnTo>
                  <a:pt x="14312" y="13838"/>
                </a:lnTo>
                <a:lnTo>
                  <a:pt x="6644" y="23948"/>
                </a:lnTo>
                <a:lnTo>
                  <a:pt x="2065" y="36673"/>
                </a:lnTo>
                <a:lnTo>
                  <a:pt x="546" y="51930"/>
                </a:lnTo>
                <a:lnTo>
                  <a:pt x="933" y="58113"/>
                </a:lnTo>
                <a:lnTo>
                  <a:pt x="4030" y="70579"/>
                </a:lnTo>
                <a:lnTo>
                  <a:pt x="9969" y="82092"/>
                </a:lnTo>
                <a:lnTo>
                  <a:pt x="16521" y="89664"/>
                </a:lnTo>
                <a:lnTo>
                  <a:pt x="25938" y="98149"/>
                </a:lnTo>
                <a:lnTo>
                  <a:pt x="36200" y="105766"/>
                </a:lnTo>
                <a:lnTo>
                  <a:pt x="46883" y="112918"/>
                </a:lnTo>
                <a:lnTo>
                  <a:pt x="57564" y="120013"/>
                </a:lnTo>
                <a:lnTo>
                  <a:pt x="67817" y="127457"/>
                </a:lnTo>
                <a:lnTo>
                  <a:pt x="71719" y="130478"/>
                </a:lnTo>
                <a:lnTo>
                  <a:pt x="79689" y="140499"/>
                </a:lnTo>
                <a:lnTo>
                  <a:pt x="82448" y="153428"/>
                </a:lnTo>
                <a:lnTo>
                  <a:pt x="81408" y="162153"/>
                </a:lnTo>
                <a:lnTo>
                  <a:pt x="74137" y="172829"/>
                </a:lnTo>
                <a:lnTo>
                  <a:pt x="59664" y="176504"/>
                </a:lnTo>
                <a:lnTo>
                  <a:pt x="55748" y="176266"/>
                </a:lnTo>
                <a:lnTo>
                  <a:pt x="43973" y="170840"/>
                </a:lnTo>
                <a:lnTo>
                  <a:pt x="37952" y="159398"/>
                </a:lnTo>
                <a:lnTo>
                  <a:pt x="36690" y="143459"/>
                </a:lnTo>
                <a:lnTo>
                  <a:pt x="36690" y="131914"/>
                </a:lnTo>
                <a:lnTo>
                  <a:pt x="0" y="131914"/>
                </a:lnTo>
                <a:lnTo>
                  <a:pt x="0" y="146304"/>
                </a:lnTo>
                <a:lnTo>
                  <a:pt x="467" y="156350"/>
                </a:lnTo>
                <a:lnTo>
                  <a:pt x="3107" y="170366"/>
                </a:lnTo>
                <a:lnTo>
                  <a:pt x="8300" y="182477"/>
                </a:lnTo>
                <a:lnTo>
                  <a:pt x="16300" y="192396"/>
                </a:lnTo>
                <a:lnTo>
                  <a:pt x="27358" y="199837"/>
                </a:lnTo>
                <a:lnTo>
                  <a:pt x="41728" y="204511"/>
                </a:lnTo>
                <a:lnTo>
                  <a:pt x="59664" y="206133"/>
                </a:lnTo>
                <a:lnTo>
                  <a:pt x="68109" y="205756"/>
                </a:lnTo>
                <a:lnTo>
                  <a:pt x="82823" y="202970"/>
                </a:lnTo>
                <a:lnTo>
                  <a:pt x="95503" y="197499"/>
                </a:lnTo>
                <a:lnTo>
                  <a:pt x="105864" y="189382"/>
                </a:lnTo>
                <a:lnTo>
                  <a:pt x="113619" y="178653"/>
                </a:lnTo>
                <a:lnTo>
                  <a:pt x="118482" y="165348"/>
                </a:lnTo>
                <a:lnTo>
                  <a:pt x="120167" y="149504"/>
                </a:lnTo>
                <a:lnTo>
                  <a:pt x="119919" y="142590"/>
                </a:lnTo>
                <a:lnTo>
                  <a:pt x="117642" y="130066"/>
                </a:lnTo>
                <a:lnTo>
                  <a:pt x="112439" y="118916"/>
                </a:lnTo>
                <a:lnTo>
                  <a:pt x="103644" y="108343"/>
                </a:lnTo>
                <a:lnTo>
                  <a:pt x="91484" y="98157"/>
                </a:lnTo>
                <a:lnTo>
                  <a:pt x="80194" y="89972"/>
                </a:lnTo>
                <a:lnTo>
                  <a:pt x="68878" y="82303"/>
                </a:lnTo>
                <a:lnTo>
                  <a:pt x="59169" y="76022"/>
                </a:lnTo>
                <a:lnTo>
                  <a:pt x="50318" y="70148"/>
                </a:lnTo>
                <a:lnTo>
                  <a:pt x="41605" y="61157"/>
                </a:lnTo>
                <a:lnTo>
                  <a:pt x="38239" y="47993"/>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76" name="object 176"/>
          <p:cNvSpPr/>
          <p:nvPr/>
        </p:nvSpPr>
        <p:spPr>
          <a:xfrm>
            <a:off x="9206924" y="6448269"/>
            <a:ext cx="68633" cy="106727"/>
          </a:xfrm>
          <a:custGeom>
            <a:avLst/>
            <a:gdLst/>
            <a:ahLst/>
            <a:cxnLst/>
            <a:rect l="l" t="t" r="r" b="b"/>
            <a:pathLst>
              <a:path w="97612" h="151790">
                <a:moveTo>
                  <a:pt x="48987" y="148046"/>
                </a:moveTo>
                <a:lnTo>
                  <a:pt x="58336" y="139552"/>
                </a:lnTo>
                <a:lnTo>
                  <a:pt x="64630" y="125895"/>
                </a:lnTo>
                <a:lnTo>
                  <a:pt x="65138" y="125895"/>
                </a:lnTo>
                <a:lnTo>
                  <a:pt x="65138" y="147904"/>
                </a:lnTo>
                <a:lnTo>
                  <a:pt x="97612" y="147904"/>
                </a:lnTo>
                <a:lnTo>
                  <a:pt x="97612" y="0"/>
                </a:lnTo>
                <a:lnTo>
                  <a:pt x="63588" y="0"/>
                </a:lnTo>
                <a:lnTo>
                  <a:pt x="63588" y="95999"/>
                </a:lnTo>
                <a:lnTo>
                  <a:pt x="63384" y="105353"/>
                </a:lnTo>
                <a:lnTo>
                  <a:pt x="59885" y="119222"/>
                </a:lnTo>
                <a:lnTo>
                  <a:pt x="47891" y="125602"/>
                </a:lnTo>
                <a:lnTo>
                  <a:pt x="43446" y="125602"/>
                </a:lnTo>
                <a:lnTo>
                  <a:pt x="40271" y="124028"/>
                </a:lnTo>
                <a:lnTo>
                  <a:pt x="37439" y="120865"/>
                </a:lnTo>
                <a:lnTo>
                  <a:pt x="33705" y="115125"/>
                </a:lnTo>
                <a:lnTo>
                  <a:pt x="34036" y="107759"/>
                </a:lnTo>
                <a:lnTo>
                  <a:pt x="34036" y="0"/>
                </a:lnTo>
                <a:lnTo>
                  <a:pt x="0" y="0"/>
                </a:lnTo>
                <a:lnTo>
                  <a:pt x="0" y="113271"/>
                </a:lnTo>
                <a:lnTo>
                  <a:pt x="1346" y="129606"/>
                </a:lnTo>
                <a:lnTo>
                  <a:pt x="6355" y="141736"/>
                </a:lnTo>
                <a:lnTo>
                  <a:pt x="16428" y="149228"/>
                </a:lnTo>
                <a:lnTo>
                  <a:pt x="32969" y="151790"/>
                </a:lnTo>
                <a:lnTo>
                  <a:pt x="36263" y="151633"/>
                </a:lnTo>
                <a:lnTo>
                  <a:pt x="48987" y="148046"/>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77" name="object 177"/>
          <p:cNvSpPr/>
          <p:nvPr/>
        </p:nvSpPr>
        <p:spPr>
          <a:xfrm>
            <a:off x="9300029" y="6530040"/>
            <a:ext cx="35883" cy="139401"/>
          </a:xfrm>
          <a:custGeom>
            <a:avLst/>
            <a:gdLst/>
            <a:ahLst/>
            <a:cxnLst/>
            <a:rect l="l" t="t" r="r" b="b"/>
            <a:pathLst>
              <a:path w="51033" h="198259">
                <a:moveTo>
                  <a:pt x="45105" y="8425"/>
                </a:moveTo>
                <a:lnTo>
                  <a:pt x="36810" y="0"/>
                </a:lnTo>
                <a:lnTo>
                  <a:pt x="40634" y="26661"/>
                </a:lnTo>
                <a:lnTo>
                  <a:pt x="51033" y="33172"/>
                </a:lnTo>
                <a:lnTo>
                  <a:pt x="45105" y="8425"/>
                </a:lnTo>
                <a:close/>
              </a:path>
              <a:path w="51033" h="198259">
                <a:moveTo>
                  <a:pt x="34048" y="-165086"/>
                </a:moveTo>
                <a:lnTo>
                  <a:pt x="0" y="-165086"/>
                </a:lnTo>
                <a:lnTo>
                  <a:pt x="0" y="31611"/>
                </a:lnTo>
                <a:lnTo>
                  <a:pt x="32448" y="31611"/>
                </a:lnTo>
                <a:lnTo>
                  <a:pt x="32448" y="15875"/>
                </a:lnTo>
                <a:lnTo>
                  <a:pt x="33007" y="15875"/>
                </a:lnTo>
                <a:lnTo>
                  <a:pt x="40634" y="26661"/>
                </a:lnTo>
                <a:lnTo>
                  <a:pt x="36810" y="0"/>
                </a:lnTo>
                <a:lnTo>
                  <a:pt x="34048" y="-16940"/>
                </a:lnTo>
                <a:lnTo>
                  <a:pt x="34048" y="-61251"/>
                </a:lnTo>
                <a:lnTo>
                  <a:pt x="34284" y="-74030"/>
                </a:lnTo>
                <a:lnTo>
                  <a:pt x="38417" y="-87757"/>
                </a:lnTo>
                <a:lnTo>
                  <a:pt x="49999" y="-93966"/>
                </a:lnTo>
                <a:lnTo>
                  <a:pt x="59086" y="-91513"/>
                </a:lnTo>
                <a:lnTo>
                  <a:pt x="64311" y="-80862"/>
                </a:lnTo>
                <a:lnTo>
                  <a:pt x="65417" y="-65442"/>
                </a:lnTo>
                <a:lnTo>
                  <a:pt x="65417" y="-16140"/>
                </a:lnTo>
                <a:lnTo>
                  <a:pt x="64904" y="-10429"/>
                </a:lnTo>
                <a:lnTo>
                  <a:pt x="60540" y="3703"/>
                </a:lnTo>
                <a:lnTo>
                  <a:pt x="50507" y="9310"/>
                </a:lnTo>
                <a:lnTo>
                  <a:pt x="45105" y="8425"/>
                </a:lnTo>
                <a:lnTo>
                  <a:pt x="51033" y="33172"/>
                </a:lnTo>
                <a:lnTo>
                  <a:pt x="64071" y="35497"/>
                </a:lnTo>
                <a:lnTo>
                  <a:pt x="76742" y="33421"/>
                </a:lnTo>
                <a:lnTo>
                  <a:pt x="87794" y="25927"/>
                </a:lnTo>
                <a:lnTo>
                  <a:pt x="94606" y="14443"/>
                </a:lnTo>
                <a:lnTo>
                  <a:pt x="98154" y="524"/>
                </a:lnTo>
                <a:lnTo>
                  <a:pt x="99415" y="-14273"/>
                </a:lnTo>
                <a:lnTo>
                  <a:pt x="99415" y="-67778"/>
                </a:lnTo>
                <a:lnTo>
                  <a:pt x="97640" y="-88484"/>
                </a:lnTo>
                <a:lnTo>
                  <a:pt x="93100" y="-103491"/>
                </a:lnTo>
                <a:lnTo>
                  <a:pt x="85916" y="-113176"/>
                </a:lnTo>
                <a:lnTo>
                  <a:pt x="76201" y="-118445"/>
                </a:lnTo>
                <a:lnTo>
                  <a:pt x="64071" y="-120204"/>
                </a:lnTo>
                <a:lnTo>
                  <a:pt x="52689" y="-118983"/>
                </a:lnTo>
                <a:lnTo>
                  <a:pt x="41987" y="-113066"/>
                </a:lnTo>
                <a:lnTo>
                  <a:pt x="33794" y="-101332"/>
                </a:lnTo>
                <a:lnTo>
                  <a:pt x="33197" y="-101332"/>
                </a:lnTo>
                <a:lnTo>
                  <a:pt x="33489" y="-108431"/>
                </a:lnTo>
                <a:lnTo>
                  <a:pt x="34048" y="-113117"/>
                </a:lnTo>
                <a:lnTo>
                  <a:pt x="34048" y="-165086"/>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78" name="object 178"/>
          <p:cNvSpPr/>
          <p:nvPr/>
        </p:nvSpPr>
        <p:spPr>
          <a:xfrm>
            <a:off x="9390977" y="6448269"/>
            <a:ext cx="68615" cy="106727"/>
          </a:xfrm>
          <a:custGeom>
            <a:avLst/>
            <a:gdLst/>
            <a:ahLst/>
            <a:cxnLst/>
            <a:rect l="l" t="t" r="r" b="b"/>
            <a:pathLst>
              <a:path w="97586" h="151790">
                <a:moveTo>
                  <a:pt x="48937" y="148057"/>
                </a:moveTo>
                <a:lnTo>
                  <a:pt x="58287" y="139563"/>
                </a:lnTo>
                <a:lnTo>
                  <a:pt x="64579" y="125895"/>
                </a:lnTo>
                <a:lnTo>
                  <a:pt x="65112" y="125895"/>
                </a:lnTo>
                <a:lnTo>
                  <a:pt x="65112" y="147904"/>
                </a:lnTo>
                <a:lnTo>
                  <a:pt x="97586" y="147904"/>
                </a:lnTo>
                <a:lnTo>
                  <a:pt x="97586" y="0"/>
                </a:lnTo>
                <a:lnTo>
                  <a:pt x="63550" y="0"/>
                </a:lnTo>
                <a:lnTo>
                  <a:pt x="63550" y="95999"/>
                </a:lnTo>
                <a:lnTo>
                  <a:pt x="63350" y="105391"/>
                </a:lnTo>
                <a:lnTo>
                  <a:pt x="59864" y="119236"/>
                </a:lnTo>
                <a:lnTo>
                  <a:pt x="47866" y="125602"/>
                </a:lnTo>
                <a:lnTo>
                  <a:pt x="43408" y="125602"/>
                </a:lnTo>
                <a:lnTo>
                  <a:pt x="40284" y="124028"/>
                </a:lnTo>
                <a:lnTo>
                  <a:pt x="37388" y="120865"/>
                </a:lnTo>
                <a:lnTo>
                  <a:pt x="33731" y="115125"/>
                </a:lnTo>
                <a:lnTo>
                  <a:pt x="33947" y="107759"/>
                </a:lnTo>
                <a:lnTo>
                  <a:pt x="33947" y="0"/>
                </a:lnTo>
                <a:lnTo>
                  <a:pt x="0" y="0"/>
                </a:lnTo>
                <a:lnTo>
                  <a:pt x="0" y="113271"/>
                </a:lnTo>
                <a:lnTo>
                  <a:pt x="1337" y="129606"/>
                </a:lnTo>
                <a:lnTo>
                  <a:pt x="6331" y="141736"/>
                </a:lnTo>
                <a:lnTo>
                  <a:pt x="16401" y="149228"/>
                </a:lnTo>
                <a:lnTo>
                  <a:pt x="32969" y="151790"/>
                </a:lnTo>
                <a:lnTo>
                  <a:pt x="36214" y="151637"/>
                </a:lnTo>
                <a:lnTo>
                  <a:pt x="48937" y="148057"/>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79" name="object 179"/>
          <p:cNvSpPr/>
          <p:nvPr/>
        </p:nvSpPr>
        <p:spPr>
          <a:xfrm>
            <a:off x="9483354" y="6446237"/>
            <a:ext cx="47630" cy="106031"/>
          </a:xfrm>
          <a:custGeom>
            <a:avLst/>
            <a:gdLst/>
            <a:ahLst/>
            <a:cxnLst/>
            <a:rect l="l" t="t" r="r" b="b"/>
            <a:pathLst>
              <a:path w="67741" h="150799">
                <a:moveTo>
                  <a:pt x="67741" y="292"/>
                </a:moveTo>
                <a:lnTo>
                  <a:pt x="62776" y="533"/>
                </a:lnTo>
                <a:lnTo>
                  <a:pt x="56197" y="0"/>
                </a:lnTo>
                <a:lnTo>
                  <a:pt x="46558" y="8128"/>
                </a:lnTo>
                <a:lnTo>
                  <a:pt x="41592" y="12306"/>
                </a:lnTo>
                <a:lnTo>
                  <a:pt x="37376" y="18364"/>
                </a:lnTo>
                <a:lnTo>
                  <a:pt x="33197" y="29108"/>
                </a:lnTo>
                <a:lnTo>
                  <a:pt x="32651" y="29108"/>
                </a:lnTo>
                <a:lnTo>
                  <a:pt x="32651" y="2895"/>
                </a:lnTo>
                <a:lnTo>
                  <a:pt x="0" y="2895"/>
                </a:lnTo>
                <a:lnTo>
                  <a:pt x="0" y="150799"/>
                </a:lnTo>
                <a:lnTo>
                  <a:pt x="33997" y="150799"/>
                </a:lnTo>
                <a:lnTo>
                  <a:pt x="33997" y="65316"/>
                </a:lnTo>
                <a:lnTo>
                  <a:pt x="34924" y="57398"/>
                </a:lnTo>
                <a:lnTo>
                  <a:pt x="41364" y="46035"/>
                </a:lnTo>
                <a:lnTo>
                  <a:pt x="52759" y="40956"/>
                </a:lnTo>
                <a:lnTo>
                  <a:pt x="67741" y="40652"/>
                </a:lnTo>
                <a:lnTo>
                  <a:pt x="67741" y="292"/>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80" name="object 180"/>
          <p:cNvSpPr/>
          <p:nvPr/>
        </p:nvSpPr>
        <p:spPr>
          <a:xfrm>
            <a:off x="9545307" y="6530043"/>
            <a:ext cx="35907" cy="139403"/>
          </a:xfrm>
          <a:custGeom>
            <a:avLst/>
            <a:gdLst/>
            <a:ahLst/>
            <a:cxnLst/>
            <a:rect l="l" t="t" r="r" b="b"/>
            <a:pathLst>
              <a:path w="51068" h="198262">
                <a:moveTo>
                  <a:pt x="45148" y="8423"/>
                </a:moveTo>
                <a:lnTo>
                  <a:pt x="36856" y="0"/>
                </a:lnTo>
                <a:lnTo>
                  <a:pt x="40672" y="26672"/>
                </a:lnTo>
                <a:lnTo>
                  <a:pt x="51068" y="33170"/>
                </a:lnTo>
                <a:lnTo>
                  <a:pt x="45148" y="8423"/>
                </a:lnTo>
                <a:close/>
              </a:path>
              <a:path w="51068" h="198262">
                <a:moveTo>
                  <a:pt x="34086" y="-165091"/>
                </a:moveTo>
                <a:lnTo>
                  <a:pt x="0" y="-165091"/>
                </a:lnTo>
                <a:lnTo>
                  <a:pt x="0" y="31605"/>
                </a:lnTo>
                <a:lnTo>
                  <a:pt x="32499" y="31605"/>
                </a:lnTo>
                <a:lnTo>
                  <a:pt x="32499" y="15870"/>
                </a:lnTo>
                <a:lnTo>
                  <a:pt x="33032" y="15870"/>
                </a:lnTo>
                <a:lnTo>
                  <a:pt x="40672" y="26672"/>
                </a:lnTo>
                <a:lnTo>
                  <a:pt x="36856" y="0"/>
                </a:lnTo>
                <a:lnTo>
                  <a:pt x="34086" y="-16946"/>
                </a:lnTo>
                <a:lnTo>
                  <a:pt x="34086" y="-61256"/>
                </a:lnTo>
                <a:lnTo>
                  <a:pt x="34324" y="-74011"/>
                </a:lnTo>
                <a:lnTo>
                  <a:pt x="38442" y="-87754"/>
                </a:lnTo>
                <a:lnTo>
                  <a:pt x="49999" y="-93971"/>
                </a:lnTo>
                <a:lnTo>
                  <a:pt x="59119" y="-91496"/>
                </a:lnTo>
                <a:lnTo>
                  <a:pt x="64313" y="-80845"/>
                </a:lnTo>
                <a:lnTo>
                  <a:pt x="65443" y="-65447"/>
                </a:lnTo>
                <a:lnTo>
                  <a:pt x="65443" y="-16146"/>
                </a:lnTo>
                <a:lnTo>
                  <a:pt x="64928" y="-10427"/>
                </a:lnTo>
                <a:lnTo>
                  <a:pt x="60561" y="3699"/>
                </a:lnTo>
                <a:lnTo>
                  <a:pt x="50520" y="9304"/>
                </a:lnTo>
                <a:lnTo>
                  <a:pt x="45148" y="8423"/>
                </a:lnTo>
                <a:lnTo>
                  <a:pt x="51068" y="33170"/>
                </a:lnTo>
                <a:lnTo>
                  <a:pt x="64134" y="35491"/>
                </a:lnTo>
                <a:lnTo>
                  <a:pt x="76751" y="33422"/>
                </a:lnTo>
                <a:lnTo>
                  <a:pt x="87794" y="25932"/>
                </a:lnTo>
                <a:lnTo>
                  <a:pt x="94609" y="14447"/>
                </a:lnTo>
                <a:lnTo>
                  <a:pt x="98168" y="524"/>
                </a:lnTo>
                <a:lnTo>
                  <a:pt x="99440" y="-14279"/>
                </a:lnTo>
                <a:lnTo>
                  <a:pt x="99440" y="-67784"/>
                </a:lnTo>
                <a:lnTo>
                  <a:pt x="97665" y="-88466"/>
                </a:lnTo>
                <a:lnTo>
                  <a:pt x="93128" y="-103484"/>
                </a:lnTo>
                <a:lnTo>
                  <a:pt x="85951" y="-113177"/>
                </a:lnTo>
                <a:lnTo>
                  <a:pt x="76249" y="-118449"/>
                </a:lnTo>
                <a:lnTo>
                  <a:pt x="64134" y="-120210"/>
                </a:lnTo>
                <a:lnTo>
                  <a:pt x="52710" y="-118980"/>
                </a:lnTo>
                <a:lnTo>
                  <a:pt x="42006" y="-113062"/>
                </a:lnTo>
                <a:lnTo>
                  <a:pt x="33807" y="-101337"/>
                </a:lnTo>
                <a:lnTo>
                  <a:pt x="33286" y="-101337"/>
                </a:lnTo>
                <a:lnTo>
                  <a:pt x="33540" y="-108437"/>
                </a:lnTo>
                <a:lnTo>
                  <a:pt x="34086" y="-113123"/>
                </a:lnTo>
                <a:lnTo>
                  <a:pt x="34086" y="-165091"/>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81" name="object 181"/>
          <p:cNvSpPr/>
          <p:nvPr/>
        </p:nvSpPr>
        <p:spPr>
          <a:xfrm>
            <a:off x="9633290" y="6445520"/>
            <a:ext cx="46621" cy="109477"/>
          </a:xfrm>
          <a:custGeom>
            <a:avLst/>
            <a:gdLst/>
            <a:ahLst/>
            <a:cxnLst/>
            <a:rect l="l" t="t" r="r" b="b"/>
            <a:pathLst>
              <a:path w="66306" h="155701">
                <a:moveTo>
                  <a:pt x="61758" y="124576"/>
                </a:moveTo>
                <a:lnTo>
                  <a:pt x="50025" y="129514"/>
                </a:lnTo>
                <a:lnTo>
                  <a:pt x="37388" y="129514"/>
                </a:lnTo>
                <a:lnTo>
                  <a:pt x="39509" y="155701"/>
                </a:lnTo>
                <a:lnTo>
                  <a:pt x="45300" y="155701"/>
                </a:lnTo>
                <a:lnTo>
                  <a:pt x="50799" y="153898"/>
                </a:lnTo>
                <a:lnTo>
                  <a:pt x="55702" y="150736"/>
                </a:lnTo>
                <a:lnTo>
                  <a:pt x="61010" y="147624"/>
                </a:lnTo>
                <a:lnTo>
                  <a:pt x="65455" y="142620"/>
                </a:lnTo>
                <a:lnTo>
                  <a:pt x="66306" y="112752"/>
                </a:lnTo>
                <a:lnTo>
                  <a:pt x="61758" y="124576"/>
                </a:lnTo>
                <a:close/>
              </a:path>
              <a:path w="66306" h="155701">
                <a:moveTo>
                  <a:pt x="33515" y="47701"/>
                </a:moveTo>
                <a:lnTo>
                  <a:pt x="33526" y="43805"/>
                </a:lnTo>
                <a:lnTo>
                  <a:pt x="37340" y="30887"/>
                </a:lnTo>
                <a:lnTo>
                  <a:pt x="51320" y="26238"/>
                </a:lnTo>
                <a:lnTo>
                  <a:pt x="60464" y="26238"/>
                </a:lnTo>
                <a:lnTo>
                  <a:pt x="65697" y="27292"/>
                </a:lnTo>
                <a:lnTo>
                  <a:pt x="67246" y="33807"/>
                </a:lnTo>
                <a:lnTo>
                  <a:pt x="67911" y="41605"/>
                </a:lnTo>
                <a:lnTo>
                  <a:pt x="63001" y="51079"/>
                </a:lnTo>
                <a:lnTo>
                  <a:pt x="50482" y="58458"/>
                </a:lnTo>
                <a:lnTo>
                  <a:pt x="40111" y="62744"/>
                </a:lnTo>
                <a:lnTo>
                  <a:pt x="27424" y="68577"/>
                </a:lnTo>
                <a:lnTo>
                  <a:pt x="16412" y="75462"/>
                </a:lnTo>
                <a:lnTo>
                  <a:pt x="7732" y="84299"/>
                </a:lnTo>
                <a:lnTo>
                  <a:pt x="2042" y="95984"/>
                </a:lnTo>
                <a:lnTo>
                  <a:pt x="0" y="111417"/>
                </a:lnTo>
                <a:lnTo>
                  <a:pt x="757" y="123537"/>
                </a:lnTo>
                <a:lnTo>
                  <a:pt x="4775" y="137846"/>
                </a:lnTo>
                <a:lnTo>
                  <a:pt x="12436" y="147871"/>
                </a:lnTo>
                <a:lnTo>
                  <a:pt x="23945" y="153770"/>
                </a:lnTo>
                <a:lnTo>
                  <a:pt x="39509" y="155701"/>
                </a:lnTo>
                <a:lnTo>
                  <a:pt x="37388" y="129514"/>
                </a:lnTo>
                <a:lnTo>
                  <a:pt x="34010" y="121907"/>
                </a:lnTo>
                <a:lnTo>
                  <a:pt x="34010" y="104330"/>
                </a:lnTo>
                <a:lnTo>
                  <a:pt x="34785" y="96989"/>
                </a:lnTo>
                <a:lnTo>
                  <a:pt x="39801" y="92824"/>
                </a:lnTo>
                <a:lnTo>
                  <a:pt x="46296" y="87837"/>
                </a:lnTo>
                <a:lnTo>
                  <a:pt x="57034" y="80630"/>
                </a:lnTo>
                <a:lnTo>
                  <a:pt x="67246" y="73939"/>
                </a:lnTo>
                <a:lnTo>
                  <a:pt x="67246" y="89954"/>
                </a:lnTo>
                <a:lnTo>
                  <a:pt x="67104" y="98528"/>
                </a:lnTo>
                <a:lnTo>
                  <a:pt x="66306" y="112752"/>
                </a:lnTo>
                <a:lnTo>
                  <a:pt x="65455" y="142620"/>
                </a:lnTo>
                <a:lnTo>
                  <a:pt x="69341" y="136563"/>
                </a:lnTo>
                <a:lnTo>
                  <a:pt x="69900" y="136563"/>
                </a:lnTo>
                <a:lnTo>
                  <a:pt x="69341" y="141833"/>
                </a:lnTo>
                <a:lnTo>
                  <a:pt x="69621" y="147091"/>
                </a:lnTo>
                <a:lnTo>
                  <a:pt x="71920" y="151815"/>
                </a:lnTo>
                <a:lnTo>
                  <a:pt x="104139" y="151815"/>
                </a:lnTo>
                <a:lnTo>
                  <a:pt x="102298" y="144983"/>
                </a:lnTo>
                <a:lnTo>
                  <a:pt x="101282" y="138163"/>
                </a:lnTo>
                <a:lnTo>
                  <a:pt x="101330" y="41295"/>
                </a:lnTo>
                <a:lnTo>
                  <a:pt x="100593" y="29731"/>
                </a:lnTo>
                <a:lnTo>
                  <a:pt x="97040" y="18581"/>
                </a:lnTo>
                <a:lnTo>
                  <a:pt x="88982" y="9084"/>
                </a:lnTo>
                <a:lnTo>
                  <a:pt x="74729" y="2477"/>
                </a:lnTo>
                <a:lnTo>
                  <a:pt x="52590" y="0"/>
                </a:lnTo>
                <a:lnTo>
                  <a:pt x="40579" y="598"/>
                </a:lnTo>
                <a:lnTo>
                  <a:pt x="23986" y="4418"/>
                </a:lnTo>
                <a:lnTo>
                  <a:pt x="12576" y="11431"/>
                </a:lnTo>
                <a:lnTo>
                  <a:pt x="5513" y="21244"/>
                </a:lnTo>
                <a:lnTo>
                  <a:pt x="1959" y="33464"/>
                </a:lnTo>
                <a:lnTo>
                  <a:pt x="1079" y="47701"/>
                </a:lnTo>
                <a:lnTo>
                  <a:pt x="33515" y="47701"/>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82" name="object 182"/>
          <p:cNvSpPr/>
          <p:nvPr/>
        </p:nvSpPr>
        <p:spPr>
          <a:xfrm>
            <a:off x="9728786" y="6445521"/>
            <a:ext cx="69751" cy="106745"/>
          </a:xfrm>
          <a:custGeom>
            <a:avLst/>
            <a:gdLst/>
            <a:ahLst/>
            <a:cxnLst/>
            <a:rect l="l" t="t" r="r" b="b"/>
            <a:pathLst>
              <a:path w="99201" h="151815">
                <a:moveTo>
                  <a:pt x="96590" y="19452"/>
                </a:moveTo>
                <a:lnTo>
                  <a:pt x="89297" y="8414"/>
                </a:lnTo>
                <a:lnTo>
                  <a:pt x="78441" y="2045"/>
                </a:lnTo>
                <a:lnTo>
                  <a:pt x="65138" y="0"/>
                </a:lnTo>
                <a:lnTo>
                  <a:pt x="56672" y="873"/>
                </a:lnTo>
                <a:lnTo>
                  <a:pt x="44756" y="6111"/>
                </a:lnTo>
                <a:lnTo>
                  <a:pt x="34569" y="19126"/>
                </a:lnTo>
                <a:lnTo>
                  <a:pt x="33985" y="19126"/>
                </a:lnTo>
                <a:lnTo>
                  <a:pt x="33985" y="3911"/>
                </a:lnTo>
                <a:lnTo>
                  <a:pt x="0" y="3911"/>
                </a:lnTo>
                <a:lnTo>
                  <a:pt x="0" y="151815"/>
                </a:lnTo>
                <a:lnTo>
                  <a:pt x="33985" y="151815"/>
                </a:lnTo>
                <a:lnTo>
                  <a:pt x="33985" y="56108"/>
                </a:lnTo>
                <a:lnTo>
                  <a:pt x="34545" y="45513"/>
                </a:lnTo>
                <a:lnTo>
                  <a:pt x="39598" y="33174"/>
                </a:lnTo>
                <a:lnTo>
                  <a:pt x="50749" y="28816"/>
                </a:lnTo>
                <a:lnTo>
                  <a:pt x="54350" y="29251"/>
                </a:lnTo>
                <a:lnTo>
                  <a:pt x="63317" y="37152"/>
                </a:lnTo>
                <a:lnTo>
                  <a:pt x="65138" y="53187"/>
                </a:lnTo>
                <a:lnTo>
                  <a:pt x="65138" y="151815"/>
                </a:lnTo>
                <a:lnTo>
                  <a:pt x="99148" y="151815"/>
                </a:lnTo>
                <a:lnTo>
                  <a:pt x="99201" y="35507"/>
                </a:lnTo>
                <a:lnTo>
                  <a:pt x="96590" y="19452"/>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83" name="object 183"/>
          <p:cNvSpPr/>
          <p:nvPr/>
        </p:nvSpPr>
        <p:spPr>
          <a:xfrm>
            <a:off x="9819298" y="6445520"/>
            <a:ext cx="72504" cy="109493"/>
          </a:xfrm>
          <a:custGeom>
            <a:avLst/>
            <a:gdLst/>
            <a:ahLst/>
            <a:cxnLst/>
            <a:rect l="l" t="t" r="r" b="b"/>
            <a:pathLst>
              <a:path w="103117" h="155724">
                <a:moveTo>
                  <a:pt x="103117" y="83108"/>
                </a:moveTo>
                <a:lnTo>
                  <a:pt x="103010" y="70125"/>
                </a:lnTo>
                <a:lnTo>
                  <a:pt x="102420" y="52665"/>
                </a:lnTo>
                <a:lnTo>
                  <a:pt x="100716" y="37367"/>
                </a:lnTo>
                <a:lnTo>
                  <a:pt x="97230" y="24423"/>
                </a:lnTo>
                <a:lnTo>
                  <a:pt x="91295" y="14024"/>
                </a:lnTo>
                <a:lnTo>
                  <a:pt x="82240" y="6360"/>
                </a:lnTo>
                <a:lnTo>
                  <a:pt x="69399" y="1621"/>
                </a:lnTo>
                <a:lnTo>
                  <a:pt x="52101" y="0"/>
                </a:lnTo>
                <a:lnTo>
                  <a:pt x="38986" y="843"/>
                </a:lnTo>
                <a:lnTo>
                  <a:pt x="24792" y="4694"/>
                </a:lnTo>
                <a:lnTo>
                  <a:pt x="14568" y="11491"/>
                </a:lnTo>
                <a:lnTo>
                  <a:pt x="7659" y="21047"/>
                </a:lnTo>
                <a:lnTo>
                  <a:pt x="3406" y="33174"/>
                </a:lnTo>
                <a:lnTo>
                  <a:pt x="1151" y="47685"/>
                </a:lnTo>
                <a:lnTo>
                  <a:pt x="237" y="64392"/>
                </a:lnTo>
                <a:lnTo>
                  <a:pt x="6" y="83108"/>
                </a:lnTo>
                <a:lnTo>
                  <a:pt x="0" y="86650"/>
                </a:lnTo>
                <a:lnTo>
                  <a:pt x="623" y="105897"/>
                </a:lnTo>
                <a:lnTo>
                  <a:pt x="2724" y="121841"/>
                </a:lnTo>
                <a:lnTo>
                  <a:pt x="6781" y="134588"/>
                </a:lnTo>
                <a:lnTo>
                  <a:pt x="13270" y="144242"/>
                </a:lnTo>
                <a:lnTo>
                  <a:pt x="22668" y="150909"/>
                </a:lnTo>
                <a:lnTo>
                  <a:pt x="35453" y="154694"/>
                </a:lnTo>
                <a:lnTo>
                  <a:pt x="52101" y="155701"/>
                </a:lnTo>
                <a:lnTo>
                  <a:pt x="52101" y="129514"/>
                </a:lnTo>
                <a:lnTo>
                  <a:pt x="43977" y="128575"/>
                </a:lnTo>
                <a:lnTo>
                  <a:pt x="35627" y="120548"/>
                </a:lnTo>
                <a:lnTo>
                  <a:pt x="33978" y="103568"/>
                </a:lnTo>
                <a:lnTo>
                  <a:pt x="33978" y="54254"/>
                </a:lnTo>
                <a:lnTo>
                  <a:pt x="34225" y="44453"/>
                </a:lnTo>
                <a:lnTo>
                  <a:pt x="38285" y="31581"/>
                </a:lnTo>
                <a:lnTo>
                  <a:pt x="52101" y="26238"/>
                </a:lnTo>
                <a:lnTo>
                  <a:pt x="61225" y="28225"/>
                </a:lnTo>
                <a:lnTo>
                  <a:pt x="68155" y="38837"/>
                </a:lnTo>
                <a:lnTo>
                  <a:pt x="69145" y="54254"/>
                </a:lnTo>
                <a:lnTo>
                  <a:pt x="69145" y="103568"/>
                </a:lnTo>
                <a:lnTo>
                  <a:pt x="68931" y="112427"/>
                </a:lnTo>
                <a:lnTo>
                  <a:pt x="65041" y="125401"/>
                </a:lnTo>
                <a:lnTo>
                  <a:pt x="54240" y="155724"/>
                </a:lnTo>
                <a:lnTo>
                  <a:pt x="70211" y="154375"/>
                </a:lnTo>
                <a:lnTo>
                  <a:pt x="82378" y="150197"/>
                </a:lnTo>
                <a:lnTo>
                  <a:pt x="91226" y="143082"/>
                </a:lnTo>
                <a:lnTo>
                  <a:pt x="97239" y="132924"/>
                </a:lnTo>
                <a:lnTo>
                  <a:pt x="100903" y="119613"/>
                </a:lnTo>
                <a:lnTo>
                  <a:pt x="102700" y="103044"/>
                </a:lnTo>
                <a:lnTo>
                  <a:pt x="103117" y="83108"/>
                </a:lnTo>
                <a:close/>
              </a:path>
              <a:path w="103117" h="155724">
                <a:moveTo>
                  <a:pt x="52101" y="129514"/>
                </a:moveTo>
                <a:lnTo>
                  <a:pt x="52101" y="155701"/>
                </a:lnTo>
                <a:lnTo>
                  <a:pt x="54240" y="155724"/>
                </a:lnTo>
                <a:lnTo>
                  <a:pt x="65041" y="125401"/>
                </a:lnTo>
                <a:lnTo>
                  <a:pt x="52101" y="129514"/>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84" name="object 184"/>
          <p:cNvSpPr/>
          <p:nvPr/>
        </p:nvSpPr>
        <p:spPr>
          <a:xfrm>
            <a:off x="9906834" y="6445524"/>
            <a:ext cx="69629" cy="109469"/>
          </a:xfrm>
          <a:custGeom>
            <a:avLst/>
            <a:gdLst/>
            <a:ahLst/>
            <a:cxnLst/>
            <a:rect l="l" t="t" r="r" b="b"/>
            <a:pathLst>
              <a:path w="99028" h="155689">
                <a:moveTo>
                  <a:pt x="2839" y="23154"/>
                </a:moveTo>
                <a:lnTo>
                  <a:pt x="601" y="35877"/>
                </a:lnTo>
                <a:lnTo>
                  <a:pt x="749" y="40075"/>
                </a:lnTo>
                <a:lnTo>
                  <a:pt x="3447" y="53143"/>
                </a:lnTo>
                <a:lnTo>
                  <a:pt x="9246" y="64287"/>
                </a:lnTo>
                <a:lnTo>
                  <a:pt x="17770" y="73950"/>
                </a:lnTo>
                <a:lnTo>
                  <a:pt x="28643" y="82575"/>
                </a:lnTo>
                <a:lnTo>
                  <a:pt x="47210" y="95427"/>
                </a:lnTo>
                <a:lnTo>
                  <a:pt x="53738" y="99898"/>
                </a:lnTo>
                <a:lnTo>
                  <a:pt x="63441" y="104584"/>
                </a:lnTo>
                <a:lnTo>
                  <a:pt x="63949" y="112991"/>
                </a:lnTo>
                <a:lnTo>
                  <a:pt x="66311" y="122415"/>
                </a:lnTo>
                <a:lnTo>
                  <a:pt x="59554" y="129501"/>
                </a:lnTo>
                <a:lnTo>
                  <a:pt x="49826" y="129501"/>
                </a:lnTo>
                <a:lnTo>
                  <a:pt x="43120" y="129087"/>
                </a:lnTo>
                <a:lnTo>
                  <a:pt x="35714" y="123010"/>
                </a:lnTo>
                <a:lnTo>
                  <a:pt x="34129" y="103022"/>
                </a:lnTo>
                <a:lnTo>
                  <a:pt x="68" y="103022"/>
                </a:lnTo>
                <a:lnTo>
                  <a:pt x="1130" y="123108"/>
                </a:lnTo>
                <a:lnTo>
                  <a:pt x="6949" y="137021"/>
                </a:lnTo>
                <a:lnTo>
                  <a:pt x="16002" y="146416"/>
                </a:lnTo>
                <a:lnTo>
                  <a:pt x="26835" y="152114"/>
                </a:lnTo>
                <a:lnTo>
                  <a:pt x="37994" y="154931"/>
                </a:lnTo>
                <a:lnTo>
                  <a:pt x="48023" y="155689"/>
                </a:lnTo>
                <a:lnTo>
                  <a:pt x="49235" y="155683"/>
                </a:lnTo>
                <a:lnTo>
                  <a:pt x="69062" y="153410"/>
                </a:lnTo>
                <a:lnTo>
                  <a:pt x="83093" y="147550"/>
                </a:lnTo>
                <a:lnTo>
                  <a:pt x="92190" y="138853"/>
                </a:lnTo>
                <a:lnTo>
                  <a:pt x="97214" y="128072"/>
                </a:lnTo>
                <a:lnTo>
                  <a:pt x="99028" y="115958"/>
                </a:lnTo>
                <a:lnTo>
                  <a:pt x="98493" y="103263"/>
                </a:lnTo>
                <a:lnTo>
                  <a:pt x="94245" y="92901"/>
                </a:lnTo>
                <a:lnTo>
                  <a:pt x="85077" y="81932"/>
                </a:lnTo>
                <a:lnTo>
                  <a:pt x="75201" y="74180"/>
                </a:lnTo>
                <a:lnTo>
                  <a:pt x="47439" y="55308"/>
                </a:lnTo>
                <a:lnTo>
                  <a:pt x="40885" y="50850"/>
                </a:lnTo>
                <a:lnTo>
                  <a:pt x="34662" y="46913"/>
                </a:lnTo>
                <a:lnTo>
                  <a:pt x="34662" y="29844"/>
                </a:lnTo>
                <a:lnTo>
                  <a:pt x="40885" y="26225"/>
                </a:lnTo>
                <a:lnTo>
                  <a:pt x="49090" y="26225"/>
                </a:lnTo>
                <a:lnTo>
                  <a:pt x="52727" y="26460"/>
                </a:lnTo>
                <a:lnTo>
                  <a:pt x="62412" y="32699"/>
                </a:lnTo>
                <a:lnTo>
                  <a:pt x="64774" y="48996"/>
                </a:lnTo>
                <a:lnTo>
                  <a:pt x="98747" y="48996"/>
                </a:lnTo>
                <a:lnTo>
                  <a:pt x="98612" y="41403"/>
                </a:lnTo>
                <a:lnTo>
                  <a:pt x="95941" y="26784"/>
                </a:lnTo>
                <a:lnTo>
                  <a:pt x="89949" y="15226"/>
                </a:lnTo>
                <a:lnTo>
                  <a:pt x="80571" y="6838"/>
                </a:lnTo>
                <a:lnTo>
                  <a:pt x="67739" y="1727"/>
                </a:lnTo>
                <a:lnTo>
                  <a:pt x="51388" y="0"/>
                </a:lnTo>
                <a:lnTo>
                  <a:pt x="34935" y="1294"/>
                </a:lnTo>
                <a:lnTo>
                  <a:pt x="20189" y="5690"/>
                </a:lnTo>
                <a:lnTo>
                  <a:pt x="9429" y="13034"/>
                </a:lnTo>
                <a:lnTo>
                  <a:pt x="2839" y="23154"/>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85" name="object 185"/>
          <p:cNvSpPr/>
          <p:nvPr/>
        </p:nvSpPr>
        <p:spPr>
          <a:xfrm>
            <a:off x="10041938" y="6390299"/>
            <a:ext cx="191443" cy="186863"/>
          </a:xfrm>
          <a:custGeom>
            <a:avLst/>
            <a:gdLst/>
            <a:ahLst/>
            <a:cxnLst/>
            <a:rect l="l" t="t" r="r" b="b"/>
            <a:pathLst>
              <a:path w="272274" h="265760">
                <a:moveTo>
                  <a:pt x="83148" y="10099"/>
                </a:moveTo>
                <a:lnTo>
                  <a:pt x="70063" y="16620"/>
                </a:lnTo>
                <a:lnTo>
                  <a:pt x="58151" y="24338"/>
                </a:lnTo>
                <a:lnTo>
                  <a:pt x="47421" y="33018"/>
                </a:lnTo>
                <a:lnTo>
                  <a:pt x="37883" y="42428"/>
                </a:lnTo>
                <a:lnTo>
                  <a:pt x="29543" y="52333"/>
                </a:lnTo>
                <a:lnTo>
                  <a:pt x="22412" y="62500"/>
                </a:lnTo>
                <a:lnTo>
                  <a:pt x="16498" y="72693"/>
                </a:lnTo>
                <a:lnTo>
                  <a:pt x="11809" y="82680"/>
                </a:lnTo>
                <a:lnTo>
                  <a:pt x="8355" y="92227"/>
                </a:lnTo>
                <a:lnTo>
                  <a:pt x="5721" y="100868"/>
                </a:lnTo>
                <a:lnTo>
                  <a:pt x="1955" y="114243"/>
                </a:lnTo>
                <a:lnTo>
                  <a:pt x="93" y="124388"/>
                </a:lnTo>
                <a:lnTo>
                  <a:pt x="0" y="133743"/>
                </a:lnTo>
                <a:lnTo>
                  <a:pt x="1537" y="144748"/>
                </a:lnTo>
                <a:lnTo>
                  <a:pt x="4570" y="159842"/>
                </a:lnTo>
                <a:lnTo>
                  <a:pt x="204735" y="159842"/>
                </a:lnTo>
                <a:lnTo>
                  <a:pt x="203925" y="161900"/>
                </a:lnTo>
                <a:lnTo>
                  <a:pt x="200681" y="168476"/>
                </a:lnTo>
                <a:lnTo>
                  <a:pt x="194533" y="177853"/>
                </a:lnTo>
                <a:lnTo>
                  <a:pt x="185036" y="188247"/>
                </a:lnTo>
                <a:lnTo>
                  <a:pt x="171744" y="197878"/>
                </a:lnTo>
                <a:lnTo>
                  <a:pt x="154210" y="204963"/>
                </a:lnTo>
                <a:lnTo>
                  <a:pt x="131989" y="207721"/>
                </a:lnTo>
                <a:lnTo>
                  <a:pt x="125813" y="207715"/>
                </a:lnTo>
                <a:lnTo>
                  <a:pt x="109747" y="207232"/>
                </a:lnTo>
                <a:lnTo>
                  <a:pt x="98833" y="205016"/>
                </a:lnTo>
                <a:lnTo>
                  <a:pt x="90708" y="199732"/>
                </a:lnTo>
                <a:lnTo>
                  <a:pt x="83011" y="190046"/>
                </a:lnTo>
                <a:lnTo>
                  <a:pt x="73379" y="174624"/>
                </a:lnTo>
                <a:lnTo>
                  <a:pt x="30488" y="174475"/>
                </a:lnTo>
                <a:lnTo>
                  <a:pt x="14998" y="174494"/>
                </a:lnTo>
                <a:lnTo>
                  <a:pt x="8583" y="174624"/>
                </a:lnTo>
                <a:lnTo>
                  <a:pt x="8735" y="175130"/>
                </a:lnTo>
                <a:lnTo>
                  <a:pt x="14941" y="190199"/>
                </a:lnTo>
                <a:lnTo>
                  <a:pt x="20008" y="199443"/>
                </a:lnTo>
                <a:lnTo>
                  <a:pt x="26440" y="209322"/>
                </a:lnTo>
                <a:lnTo>
                  <a:pt x="34279" y="219457"/>
                </a:lnTo>
                <a:lnTo>
                  <a:pt x="43567" y="229469"/>
                </a:lnTo>
                <a:lnTo>
                  <a:pt x="54346" y="238980"/>
                </a:lnTo>
                <a:lnTo>
                  <a:pt x="66658" y="247611"/>
                </a:lnTo>
                <a:lnTo>
                  <a:pt x="80546" y="254983"/>
                </a:lnTo>
                <a:lnTo>
                  <a:pt x="96050" y="260718"/>
                </a:lnTo>
                <a:lnTo>
                  <a:pt x="113213" y="264436"/>
                </a:lnTo>
                <a:lnTo>
                  <a:pt x="132078" y="265760"/>
                </a:lnTo>
                <a:lnTo>
                  <a:pt x="140277" y="265542"/>
                </a:lnTo>
                <a:lnTo>
                  <a:pt x="156418" y="263774"/>
                </a:lnTo>
                <a:lnTo>
                  <a:pt x="171431" y="260386"/>
                </a:lnTo>
                <a:lnTo>
                  <a:pt x="185315" y="255565"/>
                </a:lnTo>
                <a:lnTo>
                  <a:pt x="198067" y="249501"/>
                </a:lnTo>
                <a:lnTo>
                  <a:pt x="209685" y="242381"/>
                </a:lnTo>
                <a:lnTo>
                  <a:pt x="220168" y="234392"/>
                </a:lnTo>
                <a:lnTo>
                  <a:pt x="229511" y="225724"/>
                </a:lnTo>
                <a:lnTo>
                  <a:pt x="237714" y="216563"/>
                </a:lnTo>
                <a:lnTo>
                  <a:pt x="244775" y="207099"/>
                </a:lnTo>
                <a:lnTo>
                  <a:pt x="250690" y="197519"/>
                </a:lnTo>
                <a:lnTo>
                  <a:pt x="255458" y="188010"/>
                </a:lnTo>
                <a:lnTo>
                  <a:pt x="264849" y="166552"/>
                </a:lnTo>
                <a:lnTo>
                  <a:pt x="269301" y="154772"/>
                </a:lnTo>
                <a:lnTo>
                  <a:pt x="271734" y="145085"/>
                </a:lnTo>
                <a:lnTo>
                  <a:pt x="272274" y="136171"/>
                </a:lnTo>
                <a:lnTo>
                  <a:pt x="271048" y="126711"/>
                </a:lnTo>
                <a:lnTo>
                  <a:pt x="268182" y="115386"/>
                </a:lnTo>
                <a:lnTo>
                  <a:pt x="263802" y="100876"/>
                </a:lnTo>
                <a:lnTo>
                  <a:pt x="67397" y="100876"/>
                </a:lnTo>
                <a:lnTo>
                  <a:pt x="69386" y="97104"/>
                </a:lnTo>
                <a:lnTo>
                  <a:pt x="74647" y="89073"/>
                </a:lnTo>
                <a:lnTo>
                  <a:pt x="83397" y="78954"/>
                </a:lnTo>
                <a:lnTo>
                  <a:pt x="95825" y="68972"/>
                </a:lnTo>
                <a:lnTo>
                  <a:pt x="112124" y="61352"/>
                </a:lnTo>
                <a:lnTo>
                  <a:pt x="132484" y="58318"/>
                </a:lnTo>
                <a:lnTo>
                  <a:pt x="140372" y="58326"/>
                </a:lnTo>
                <a:lnTo>
                  <a:pt x="157858" y="58774"/>
                </a:lnTo>
                <a:lnTo>
                  <a:pt x="169560" y="60729"/>
                </a:lnTo>
                <a:lnTo>
                  <a:pt x="177895" y="65307"/>
                </a:lnTo>
                <a:lnTo>
                  <a:pt x="185283" y="73626"/>
                </a:lnTo>
                <a:lnTo>
                  <a:pt x="194143" y="86804"/>
                </a:lnTo>
                <a:lnTo>
                  <a:pt x="259256" y="86804"/>
                </a:lnTo>
                <a:lnTo>
                  <a:pt x="256553" y="80163"/>
                </a:lnTo>
                <a:lnTo>
                  <a:pt x="253055" y="72986"/>
                </a:lnTo>
                <a:lnTo>
                  <a:pt x="247947" y="64031"/>
                </a:lnTo>
                <a:lnTo>
                  <a:pt x="241100" y="53895"/>
                </a:lnTo>
                <a:lnTo>
                  <a:pt x="232380" y="43176"/>
                </a:lnTo>
                <a:lnTo>
                  <a:pt x="221656" y="32469"/>
                </a:lnTo>
                <a:lnTo>
                  <a:pt x="208796" y="22371"/>
                </a:lnTo>
                <a:lnTo>
                  <a:pt x="193667" y="13478"/>
                </a:lnTo>
                <a:lnTo>
                  <a:pt x="176137" y="6388"/>
                </a:lnTo>
                <a:lnTo>
                  <a:pt x="156075" y="1696"/>
                </a:lnTo>
                <a:lnTo>
                  <a:pt x="133348" y="0"/>
                </a:lnTo>
                <a:lnTo>
                  <a:pt x="129359" y="57"/>
                </a:lnTo>
                <a:lnTo>
                  <a:pt x="112805" y="1584"/>
                </a:lnTo>
                <a:lnTo>
                  <a:pt x="97398" y="5009"/>
                </a:lnTo>
                <a:lnTo>
                  <a:pt x="83148" y="10099"/>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86" name="object 186"/>
          <p:cNvSpPr/>
          <p:nvPr/>
        </p:nvSpPr>
        <p:spPr>
          <a:xfrm>
            <a:off x="1834015" y="257438"/>
            <a:ext cx="287318" cy="280294"/>
          </a:xfrm>
          <a:custGeom>
            <a:avLst/>
            <a:gdLst/>
            <a:ahLst/>
            <a:cxnLst/>
            <a:rect l="l" t="t" r="r" b="b"/>
            <a:pathLst>
              <a:path w="408630" h="398640">
                <a:moveTo>
                  <a:pt x="13308" y="262700"/>
                </a:moveTo>
                <a:lnTo>
                  <a:pt x="18651" y="276864"/>
                </a:lnTo>
                <a:lnTo>
                  <a:pt x="27450" y="294405"/>
                </a:lnTo>
                <a:lnTo>
                  <a:pt x="39853" y="313978"/>
                </a:lnTo>
                <a:lnTo>
                  <a:pt x="56011" y="334235"/>
                </a:lnTo>
                <a:lnTo>
                  <a:pt x="65544" y="344199"/>
                </a:lnTo>
                <a:lnTo>
                  <a:pt x="76071" y="353829"/>
                </a:lnTo>
                <a:lnTo>
                  <a:pt x="87611" y="362956"/>
                </a:lnTo>
                <a:lnTo>
                  <a:pt x="100182" y="371413"/>
                </a:lnTo>
                <a:lnTo>
                  <a:pt x="113804" y="379031"/>
                </a:lnTo>
                <a:lnTo>
                  <a:pt x="128494" y="385641"/>
                </a:lnTo>
                <a:lnTo>
                  <a:pt x="144271" y="391076"/>
                </a:lnTo>
                <a:lnTo>
                  <a:pt x="161154" y="395166"/>
                </a:lnTo>
                <a:lnTo>
                  <a:pt x="179162" y="397743"/>
                </a:lnTo>
                <a:lnTo>
                  <a:pt x="198313" y="398640"/>
                </a:lnTo>
                <a:lnTo>
                  <a:pt x="202159" y="398608"/>
                </a:lnTo>
                <a:lnTo>
                  <a:pt x="218862" y="397717"/>
                </a:lnTo>
                <a:lnTo>
                  <a:pt x="234814" y="395662"/>
                </a:lnTo>
                <a:lnTo>
                  <a:pt x="250015" y="392528"/>
                </a:lnTo>
                <a:lnTo>
                  <a:pt x="264464" y="388396"/>
                </a:lnTo>
                <a:lnTo>
                  <a:pt x="278160" y="383352"/>
                </a:lnTo>
                <a:lnTo>
                  <a:pt x="291102" y="377479"/>
                </a:lnTo>
                <a:lnTo>
                  <a:pt x="303288" y="370859"/>
                </a:lnTo>
                <a:lnTo>
                  <a:pt x="314719" y="363577"/>
                </a:lnTo>
                <a:lnTo>
                  <a:pt x="325391" y="355717"/>
                </a:lnTo>
                <a:lnTo>
                  <a:pt x="344460" y="338593"/>
                </a:lnTo>
                <a:lnTo>
                  <a:pt x="360486" y="320156"/>
                </a:lnTo>
                <a:lnTo>
                  <a:pt x="373461" y="301074"/>
                </a:lnTo>
                <a:lnTo>
                  <a:pt x="383377" y="282016"/>
                </a:lnTo>
                <a:lnTo>
                  <a:pt x="391227" y="264345"/>
                </a:lnTo>
                <a:lnTo>
                  <a:pt x="397456" y="249839"/>
                </a:lnTo>
                <a:lnTo>
                  <a:pt x="405679" y="227070"/>
                </a:lnTo>
                <a:lnTo>
                  <a:pt x="408630" y="208712"/>
                </a:lnTo>
                <a:lnTo>
                  <a:pt x="408270" y="199721"/>
                </a:lnTo>
                <a:lnTo>
                  <a:pt x="406761" y="190072"/>
                </a:lnTo>
                <a:lnTo>
                  <a:pt x="404158" y="179181"/>
                </a:lnTo>
                <a:lnTo>
                  <a:pt x="400519" y="166459"/>
                </a:lnTo>
                <a:lnTo>
                  <a:pt x="395900" y="151320"/>
                </a:lnTo>
                <a:lnTo>
                  <a:pt x="101298" y="151320"/>
                </a:lnTo>
                <a:lnTo>
                  <a:pt x="102759" y="148414"/>
                </a:lnTo>
                <a:lnTo>
                  <a:pt x="106342" y="142211"/>
                </a:lnTo>
                <a:lnTo>
                  <a:pt x="112164" y="133625"/>
                </a:lnTo>
                <a:lnTo>
                  <a:pt x="120312" y="123647"/>
                </a:lnTo>
                <a:lnTo>
                  <a:pt x="130869" y="113264"/>
                </a:lnTo>
                <a:lnTo>
                  <a:pt x="143921" y="103466"/>
                </a:lnTo>
                <a:lnTo>
                  <a:pt x="159554" y="95243"/>
                </a:lnTo>
                <a:lnTo>
                  <a:pt x="177851" y="89583"/>
                </a:lnTo>
                <a:lnTo>
                  <a:pt x="198897" y="87477"/>
                </a:lnTo>
                <a:lnTo>
                  <a:pt x="220711" y="87566"/>
                </a:lnTo>
                <a:lnTo>
                  <a:pt x="237003" y="88163"/>
                </a:lnTo>
                <a:lnTo>
                  <a:pt x="249441" y="89765"/>
                </a:lnTo>
                <a:lnTo>
                  <a:pt x="259098" y="92868"/>
                </a:lnTo>
                <a:lnTo>
                  <a:pt x="267051" y="97968"/>
                </a:lnTo>
                <a:lnTo>
                  <a:pt x="274372" y="105561"/>
                </a:lnTo>
                <a:lnTo>
                  <a:pt x="282136" y="116144"/>
                </a:lnTo>
                <a:lnTo>
                  <a:pt x="291417" y="130213"/>
                </a:lnTo>
                <a:lnTo>
                  <a:pt x="389054" y="130213"/>
                </a:lnTo>
                <a:lnTo>
                  <a:pt x="381767" y="113422"/>
                </a:lnTo>
                <a:lnTo>
                  <a:pt x="372104" y="96060"/>
                </a:lnTo>
                <a:lnTo>
                  <a:pt x="357800" y="75548"/>
                </a:lnTo>
                <a:lnTo>
                  <a:pt x="348761" y="64775"/>
                </a:lnTo>
                <a:lnTo>
                  <a:pt x="338385" y="54009"/>
                </a:lnTo>
                <a:lnTo>
                  <a:pt x="326614" y="43516"/>
                </a:lnTo>
                <a:lnTo>
                  <a:pt x="313389" y="33562"/>
                </a:lnTo>
                <a:lnTo>
                  <a:pt x="298652" y="24412"/>
                </a:lnTo>
                <a:lnTo>
                  <a:pt x="282343" y="16331"/>
                </a:lnTo>
                <a:lnTo>
                  <a:pt x="264404" y="9584"/>
                </a:lnTo>
                <a:lnTo>
                  <a:pt x="244776" y="4436"/>
                </a:lnTo>
                <a:lnTo>
                  <a:pt x="223400" y="1153"/>
                </a:lnTo>
                <a:lnTo>
                  <a:pt x="200218" y="0"/>
                </a:lnTo>
                <a:lnTo>
                  <a:pt x="194235" y="86"/>
                </a:lnTo>
                <a:lnTo>
                  <a:pt x="177492" y="1279"/>
                </a:lnTo>
                <a:lnTo>
                  <a:pt x="161512" y="3790"/>
                </a:lnTo>
                <a:lnTo>
                  <a:pt x="146298" y="7515"/>
                </a:lnTo>
                <a:lnTo>
                  <a:pt x="131855" y="12349"/>
                </a:lnTo>
                <a:lnTo>
                  <a:pt x="118186" y="18189"/>
                </a:lnTo>
                <a:lnTo>
                  <a:pt x="105296" y="24932"/>
                </a:lnTo>
                <a:lnTo>
                  <a:pt x="93188" y="32472"/>
                </a:lnTo>
                <a:lnTo>
                  <a:pt x="81865" y="40706"/>
                </a:lnTo>
                <a:lnTo>
                  <a:pt x="71333" y="49530"/>
                </a:lnTo>
                <a:lnTo>
                  <a:pt x="61594" y="58841"/>
                </a:lnTo>
                <a:lnTo>
                  <a:pt x="52653" y="68533"/>
                </a:lnTo>
                <a:lnTo>
                  <a:pt x="37180" y="88647"/>
                </a:lnTo>
                <a:lnTo>
                  <a:pt x="24944" y="109042"/>
                </a:lnTo>
                <a:lnTo>
                  <a:pt x="15976" y="128886"/>
                </a:lnTo>
                <a:lnTo>
                  <a:pt x="11324" y="142927"/>
                </a:lnTo>
                <a:lnTo>
                  <a:pt x="6558" y="158771"/>
                </a:lnTo>
                <a:lnTo>
                  <a:pt x="3122" y="171379"/>
                </a:lnTo>
                <a:lnTo>
                  <a:pt x="0" y="191223"/>
                </a:lnTo>
                <a:lnTo>
                  <a:pt x="191" y="200627"/>
                </a:lnTo>
                <a:lnTo>
                  <a:pt x="1471" y="211131"/>
                </a:lnTo>
                <a:lnTo>
                  <a:pt x="3778" y="223819"/>
                </a:lnTo>
                <a:lnTo>
                  <a:pt x="7051" y="239776"/>
                </a:lnTo>
                <a:lnTo>
                  <a:pt x="307292" y="239776"/>
                </a:lnTo>
                <a:lnTo>
                  <a:pt x="307235" y="239936"/>
                </a:lnTo>
                <a:lnTo>
                  <a:pt x="303291" y="248826"/>
                </a:lnTo>
                <a:lnTo>
                  <a:pt x="298664" y="257066"/>
                </a:lnTo>
                <a:lnTo>
                  <a:pt x="292003" y="266777"/>
                </a:lnTo>
                <a:lnTo>
                  <a:pt x="283109" y="277169"/>
                </a:lnTo>
                <a:lnTo>
                  <a:pt x="271784" y="287449"/>
                </a:lnTo>
                <a:lnTo>
                  <a:pt x="257830" y="296824"/>
                </a:lnTo>
                <a:lnTo>
                  <a:pt x="241049" y="304501"/>
                </a:lnTo>
                <a:lnTo>
                  <a:pt x="221242" y="309689"/>
                </a:lnTo>
                <a:lnTo>
                  <a:pt x="198211" y="311594"/>
                </a:lnTo>
                <a:lnTo>
                  <a:pt x="179780" y="311508"/>
                </a:lnTo>
                <a:lnTo>
                  <a:pt x="164812" y="310858"/>
                </a:lnTo>
                <a:lnTo>
                  <a:pt x="153271" y="309051"/>
                </a:lnTo>
                <a:lnTo>
                  <a:pt x="144106" y="305496"/>
                </a:lnTo>
                <a:lnTo>
                  <a:pt x="136269" y="299600"/>
                </a:lnTo>
                <a:lnTo>
                  <a:pt x="128712" y="290772"/>
                </a:lnTo>
                <a:lnTo>
                  <a:pt x="120385" y="278419"/>
                </a:lnTo>
                <a:lnTo>
                  <a:pt x="110239" y="261950"/>
                </a:lnTo>
                <a:lnTo>
                  <a:pt x="64671" y="261763"/>
                </a:lnTo>
                <a:lnTo>
                  <a:pt x="17551" y="261796"/>
                </a:lnTo>
                <a:lnTo>
                  <a:pt x="13084" y="261950"/>
                </a:lnTo>
                <a:lnTo>
                  <a:pt x="13308" y="262700"/>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87" name="object 187"/>
          <p:cNvSpPr/>
          <p:nvPr/>
        </p:nvSpPr>
        <p:spPr>
          <a:xfrm>
            <a:off x="1822784" y="6409135"/>
            <a:ext cx="144295" cy="144901"/>
          </a:xfrm>
          <a:custGeom>
            <a:avLst/>
            <a:gdLst/>
            <a:ahLst/>
            <a:cxnLst/>
            <a:rect l="l" t="t" r="r" b="b"/>
            <a:pathLst>
              <a:path w="205219" h="206082">
                <a:moveTo>
                  <a:pt x="49136" y="72339"/>
                </a:moveTo>
                <a:lnTo>
                  <a:pt x="52120" y="68541"/>
                </a:lnTo>
                <a:lnTo>
                  <a:pt x="56857" y="66687"/>
                </a:lnTo>
                <a:lnTo>
                  <a:pt x="58677" y="66069"/>
                </a:lnTo>
                <a:lnTo>
                  <a:pt x="70820" y="67079"/>
                </a:lnTo>
                <a:lnTo>
                  <a:pt x="79578" y="73520"/>
                </a:lnTo>
                <a:lnTo>
                  <a:pt x="80772" y="74790"/>
                </a:lnTo>
                <a:lnTo>
                  <a:pt x="84253" y="78363"/>
                </a:lnTo>
                <a:lnTo>
                  <a:pt x="93269" y="87304"/>
                </a:lnTo>
                <a:lnTo>
                  <a:pt x="102285" y="96253"/>
                </a:lnTo>
                <a:lnTo>
                  <a:pt x="110836" y="87687"/>
                </a:lnTo>
                <a:lnTo>
                  <a:pt x="119810" y="78692"/>
                </a:lnTo>
                <a:lnTo>
                  <a:pt x="128780" y="69697"/>
                </a:lnTo>
                <a:lnTo>
                  <a:pt x="137746" y="60703"/>
                </a:lnTo>
                <a:lnTo>
                  <a:pt x="146707" y="51711"/>
                </a:lnTo>
                <a:lnTo>
                  <a:pt x="155663" y="42722"/>
                </a:lnTo>
                <a:lnTo>
                  <a:pt x="147209" y="34284"/>
                </a:lnTo>
                <a:lnTo>
                  <a:pt x="138227" y="25303"/>
                </a:lnTo>
                <a:lnTo>
                  <a:pt x="129247" y="16306"/>
                </a:lnTo>
                <a:lnTo>
                  <a:pt x="124294" y="11379"/>
                </a:lnTo>
                <a:lnTo>
                  <a:pt x="119646" y="4914"/>
                </a:lnTo>
                <a:lnTo>
                  <a:pt x="112788" y="1981"/>
                </a:lnTo>
                <a:lnTo>
                  <a:pt x="109245" y="469"/>
                </a:lnTo>
                <a:lnTo>
                  <a:pt x="105397" y="0"/>
                </a:lnTo>
                <a:lnTo>
                  <a:pt x="100203" y="76"/>
                </a:lnTo>
                <a:lnTo>
                  <a:pt x="96748" y="1574"/>
                </a:lnTo>
                <a:lnTo>
                  <a:pt x="93306" y="1612"/>
                </a:lnTo>
                <a:lnTo>
                  <a:pt x="90424" y="3352"/>
                </a:lnTo>
                <a:lnTo>
                  <a:pt x="86601" y="5715"/>
                </a:lnTo>
                <a:lnTo>
                  <a:pt x="83718" y="9372"/>
                </a:lnTo>
                <a:lnTo>
                  <a:pt x="80606" y="12496"/>
                </a:lnTo>
                <a:lnTo>
                  <a:pt x="74803" y="18288"/>
                </a:lnTo>
                <a:lnTo>
                  <a:pt x="68961" y="24130"/>
                </a:lnTo>
                <a:lnTo>
                  <a:pt x="63131" y="29984"/>
                </a:lnTo>
                <a:lnTo>
                  <a:pt x="55511" y="37596"/>
                </a:lnTo>
                <a:lnTo>
                  <a:pt x="46534" y="46573"/>
                </a:lnTo>
                <a:lnTo>
                  <a:pt x="37557" y="55554"/>
                </a:lnTo>
                <a:lnTo>
                  <a:pt x="28574" y="64537"/>
                </a:lnTo>
                <a:lnTo>
                  <a:pt x="19583" y="73520"/>
                </a:lnTo>
                <a:lnTo>
                  <a:pt x="18132" y="74912"/>
                </a:lnTo>
                <a:lnTo>
                  <a:pt x="9633" y="82804"/>
                </a:lnTo>
                <a:lnTo>
                  <a:pt x="1983" y="93037"/>
                </a:lnTo>
                <a:lnTo>
                  <a:pt x="0" y="105867"/>
                </a:lnTo>
                <a:lnTo>
                  <a:pt x="4368" y="116917"/>
                </a:lnTo>
                <a:lnTo>
                  <a:pt x="12820" y="126576"/>
                </a:lnTo>
                <a:lnTo>
                  <a:pt x="22034" y="135077"/>
                </a:lnTo>
                <a:lnTo>
                  <a:pt x="22943" y="135985"/>
                </a:lnTo>
                <a:lnTo>
                  <a:pt x="31931" y="144971"/>
                </a:lnTo>
                <a:lnTo>
                  <a:pt x="40913" y="153956"/>
                </a:lnTo>
                <a:lnTo>
                  <a:pt x="49893" y="162937"/>
                </a:lnTo>
                <a:lnTo>
                  <a:pt x="58873" y="171911"/>
                </a:lnTo>
                <a:lnTo>
                  <a:pt x="67856" y="180873"/>
                </a:lnTo>
                <a:lnTo>
                  <a:pt x="72735" y="186020"/>
                </a:lnTo>
                <a:lnTo>
                  <a:pt x="81994" y="195759"/>
                </a:lnTo>
                <a:lnTo>
                  <a:pt x="91643" y="203466"/>
                </a:lnTo>
                <a:lnTo>
                  <a:pt x="93887" y="204603"/>
                </a:lnTo>
                <a:lnTo>
                  <a:pt x="105876" y="206082"/>
                </a:lnTo>
                <a:lnTo>
                  <a:pt x="116183" y="201720"/>
                </a:lnTo>
                <a:lnTo>
                  <a:pt x="124180" y="195084"/>
                </a:lnTo>
                <a:lnTo>
                  <a:pt x="129205" y="190047"/>
                </a:lnTo>
                <a:lnTo>
                  <a:pt x="138174" y="181056"/>
                </a:lnTo>
                <a:lnTo>
                  <a:pt x="147144" y="172063"/>
                </a:lnTo>
                <a:lnTo>
                  <a:pt x="156114" y="163071"/>
                </a:lnTo>
                <a:lnTo>
                  <a:pt x="165083" y="154078"/>
                </a:lnTo>
                <a:lnTo>
                  <a:pt x="174052" y="145085"/>
                </a:lnTo>
                <a:lnTo>
                  <a:pt x="183020" y="136093"/>
                </a:lnTo>
                <a:lnTo>
                  <a:pt x="191987" y="127101"/>
                </a:lnTo>
                <a:lnTo>
                  <a:pt x="200952" y="118110"/>
                </a:lnTo>
                <a:lnTo>
                  <a:pt x="205219" y="108215"/>
                </a:lnTo>
                <a:lnTo>
                  <a:pt x="204842" y="95500"/>
                </a:lnTo>
                <a:lnTo>
                  <a:pt x="198488" y="85559"/>
                </a:lnTo>
                <a:lnTo>
                  <a:pt x="191831" y="92205"/>
                </a:lnTo>
                <a:lnTo>
                  <a:pt x="182843" y="101177"/>
                </a:lnTo>
                <a:lnTo>
                  <a:pt x="173855" y="110148"/>
                </a:lnTo>
                <a:lnTo>
                  <a:pt x="164868" y="119120"/>
                </a:lnTo>
                <a:lnTo>
                  <a:pt x="155880" y="128092"/>
                </a:lnTo>
                <a:lnTo>
                  <a:pt x="146892" y="137065"/>
                </a:lnTo>
                <a:lnTo>
                  <a:pt x="137905" y="146039"/>
                </a:lnTo>
                <a:lnTo>
                  <a:pt x="128917" y="155016"/>
                </a:lnTo>
                <a:lnTo>
                  <a:pt x="128032" y="156096"/>
                </a:lnTo>
                <a:lnTo>
                  <a:pt x="118884" y="165748"/>
                </a:lnTo>
                <a:lnTo>
                  <a:pt x="108597" y="173037"/>
                </a:lnTo>
                <a:lnTo>
                  <a:pt x="106337" y="173888"/>
                </a:lnTo>
                <a:lnTo>
                  <a:pt x="101269" y="174853"/>
                </a:lnTo>
                <a:lnTo>
                  <a:pt x="98272" y="173888"/>
                </a:lnTo>
                <a:lnTo>
                  <a:pt x="96575" y="173279"/>
                </a:lnTo>
                <a:lnTo>
                  <a:pt x="86012" y="165955"/>
                </a:lnTo>
                <a:lnTo>
                  <a:pt x="77292" y="156756"/>
                </a:lnTo>
                <a:lnTo>
                  <a:pt x="76508" y="155974"/>
                </a:lnTo>
                <a:lnTo>
                  <a:pt x="67520" y="146994"/>
                </a:lnTo>
                <a:lnTo>
                  <a:pt x="58542" y="138011"/>
                </a:lnTo>
                <a:lnTo>
                  <a:pt x="49570" y="129026"/>
                </a:lnTo>
                <a:lnTo>
                  <a:pt x="40601" y="120040"/>
                </a:lnTo>
                <a:lnTo>
                  <a:pt x="39557" y="119028"/>
                </a:lnTo>
                <a:lnTo>
                  <a:pt x="31581" y="110545"/>
                </a:lnTo>
                <a:lnTo>
                  <a:pt x="28841" y="97815"/>
                </a:lnTo>
                <a:lnTo>
                  <a:pt x="29501" y="95100"/>
                </a:lnTo>
                <a:lnTo>
                  <a:pt x="36570" y="84206"/>
                </a:lnTo>
                <a:lnTo>
                  <a:pt x="45808" y="75615"/>
                </a:lnTo>
                <a:lnTo>
                  <a:pt x="49136" y="72339"/>
                </a:lnTo>
                <a:close/>
              </a:path>
            </a:pathLst>
          </a:custGeom>
          <a:solidFill>
            <a:srgbClr val="3CB6CB"/>
          </a:solidFill>
        </p:spPr>
        <p:txBody>
          <a:bodyPr wrap="square" lIns="0" tIns="0" rIns="0" bIns="0" rtlCol="0">
            <a:noAutofit/>
          </a:bodyPr>
          <a:lstStyle/>
          <a:p>
            <a:endParaRPr sz="1266">
              <a:solidFill>
                <a:prstClr val="black"/>
              </a:solidFill>
            </a:endParaRPr>
          </a:p>
        </p:txBody>
      </p:sp>
      <p:sp>
        <p:nvSpPr>
          <p:cNvPr id="188" name="object 188"/>
          <p:cNvSpPr/>
          <p:nvPr/>
        </p:nvSpPr>
        <p:spPr>
          <a:xfrm>
            <a:off x="1849693" y="6433151"/>
            <a:ext cx="118702" cy="90404"/>
          </a:xfrm>
          <a:custGeom>
            <a:avLst/>
            <a:gdLst/>
            <a:ahLst/>
            <a:cxnLst/>
            <a:rect l="l" t="t" r="r" b="b"/>
            <a:pathLst>
              <a:path w="168821" h="128574">
                <a:moveTo>
                  <a:pt x="8102" y="57492"/>
                </a:moveTo>
                <a:lnTo>
                  <a:pt x="3860" y="60274"/>
                </a:lnTo>
                <a:lnTo>
                  <a:pt x="2476" y="63817"/>
                </a:lnTo>
                <a:lnTo>
                  <a:pt x="0" y="70027"/>
                </a:lnTo>
                <a:lnTo>
                  <a:pt x="10680" y="77660"/>
                </a:lnTo>
                <a:lnTo>
                  <a:pt x="13652" y="80632"/>
                </a:lnTo>
                <a:lnTo>
                  <a:pt x="21361" y="88335"/>
                </a:lnTo>
                <a:lnTo>
                  <a:pt x="30342" y="97315"/>
                </a:lnTo>
                <a:lnTo>
                  <a:pt x="39325" y="106298"/>
                </a:lnTo>
                <a:lnTo>
                  <a:pt x="48310" y="115277"/>
                </a:lnTo>
                <a:lnTo>
                  <a:pt x="51600" y="118554"/>
                </a:lnTo>
                <a:lnTo>
                  <a:pt x="57823" y="127025"/>
                </a:lnTo>
                <a:lnTo>
                  <a:pt x="62801" y="127825"/>
                </a:lnTo>
                <a:lnTo>
                  <a:pt x="67068" y="128574"/>
                </a:lnTo>
                <a:lnTo>
                  <a:pt x="69341" y="124840"/>
                </a:lnTo>
                <a:lnTo>
                  <a:pt x="71196" y="122948"/>
                </a:lnTo>
                <a:lnTo>
                  <a:pt x="77101" y="117043"/>
                </a:lnTo>
                <a:lnTo>
                  <a:pt x="82981" y="111163"/>
                </a:lnTo>
                <a:lnTo>
                  <a:pt x="88899" y="105282"/>
                </a:lnTo>
                <a:lnTo>
                  <a:pt x="90877" y="103300"/>
                </a:lnTo>
                <a:lnTo>
                  <a:pt x="99846" y="94309"/>
                </a:lnTo>
                <a:lnTo>
                  <a:pt x="108811" y="85315"/>
                </a:lnTo>
                <a:lnTo>
                  <a:pt x="117771" y="76319"/>
                </a:lnTo>
                <a:lnTo>
                  <a:pt x="126729" y="67319"/>
                </a:lnTo>
                <a:lnTo>
                  <a:pt x="135685" y="58313"/>
                </a:lnTo>
                <a:lnTo>
                  <a:pt x="144640" y="49301"/>
                </a:lnTo>
                <a:lnTo>
                  <a:pt x="150355" y="43662"/>
                </a:lnTo>
                <a:lnTo>
                  <a:pt x="155968" y="38023"/>
                </a:lnTo>
                <a:lnTo>
                  <a:pt x="161620" y="32359"/>
                </a:lnTo>
                <a:lnTo>
                  <a:pt x="163639" y="30365"/>
                </a:lnTo>
                <a:lnTo>
                  <a:pt x="166814" y="28270"/>
                </a:lnTo>
                <a:lnTo>
                  <a:pt x="167932" y="25539"/>
                </a:lnTo>
                <a:lnTo>
                  <a:pt x="168821" y="23342"/>
                </a:lnTo>
                <a:lnTo>
                  <a:pt x="168084" y="20269"/>
                </a:lnTo>
                <a:lnTo>
                  <a:pt x="166924" y="18755"/>
                </a:lnTo>
                <a:lnTo>
                  <a:pt x="157896" y="9826"/>
                </a:lnTo>
                <a:lnTo>
                  <a:pt x="148869" y="888"/>
                </a:lnTo>
                <a:lnTo>
                  <a:pt x="147827" y="241"/>
                </a:lnTo>
                <a:lnTo>
                  <a:pt x="144818" y="0"/>
                </a:lnTo>
                <a:lnTo>
                  <a:pt x="141185" y="1371"/>
                </a:lnTo>
                <a:lnTo>
                  <a:pt x="135353" y="7203"/>
                </a:lnTo>
                <a:lnTo>
                  <a:pt x="126373" y="16185"/>
                </a:lnTo>
                <a:lnTo>
                  <a:pt x="117393" y="25166"/>
                </a:lnTo>
                <a:lnTo>
                  <a:pt x="108413" y="34147"/>
                </a:lnTo>
                <a:lnTo>
                  <a:pt x="99433" y="43128"/>
                </a:lnTo>
                <a:lnTo>
                  <a:pt x="90454" y="52108"/>
                </a:lnTo>
                <a:lnTo>
                  <a:pt x="81474" y="61088"/>
                </a:lnTo>
                <a:lnTo>
                  <a:pt x="72493" y="70066"/>
                </a:lnTo>
                <a:lnTo>
                  <a:pt x="63512" y="79044"/>
                </a:lnTo>
                <a:lnTo>
                  <a:pt x="62810" y="78346"/>
                </a:lnTo>
                <a:lnTo>
                  <a:pt x="53826" y="69380"/>
                </a:lnTo>
                <a:lnTo>
                  <a:pt x="44854" y="60393"/>
                </a:lnTo>
                <a:lnTo>
                  <a:pt x="35877" y="51396"/>
                </a:lnTo>
                <a:lnTo>
                  <a:pt x="33312" y="48856"/>
                </a:lnTo>
                <a:lnTo>
                  <a:pt x="29629" y="42176"/>
                </a:lnTo>
                <a:lnTo>
                  <a:pt x="23825" y="43395"/>
                </a:lnTo>
                <a:lnTo>
                  <a:pt x="19430" y="44297"/>
                </a:lnTo>
                <a:lnTo>
                  <a:pt x="13715" y="51904"/>
                </a:lnTo>
                <a:lnTo>
                  <a:pt x="10680" y="54927"/>
                </a:lnTo>
                <a:lnTo>
                  <a:pt x="8102" y="57492"/>
                </a:lnTo>
                <a:close/>
              </a:path>
            </a:pathLst>
          </a:custGeom>
          <a:solidFill>
            <a:srgbClr val="3CB6CB"/>
          </a:solidFill>
        </p:spPr>
        <p:txBody>
          <a:bodyPr wrap="square" lIns="0" tIns="0" rIns="0" bIns="0" rtlCol="0">
            <a:noAutofit/>
          </a:bodyPr>
          <a:lstStyle/>
          <a:p>
            <a:endParaRPr sz="1266">
              <a:solidFill>
                <a:prstClr val="black"/>
              </a:solidFill>
            </a:endParaRPr>
          </a:p>
        </p:txBody>
      </p:sp>
      <p:sp>
        <p:nvSpPr>
          <p:cNvPr id="189" name="object 189"/>
          <p:cNvSpPr/>
          <p:nvPr/>
        </p:nvSpPr>
        <p:spPr>
          <a:xfrm>
            <a:off x="2108294" y="6409737"/>
            <a:ext cx="140508" cy="140544"/>
          </a:xfrm>
          <a:custGeom>
            <a:avLst/>
            <a:gdLst/>
            <a:ahLst/>
            <a:cxnLst/>
            <a:rect l="l" t="t" r="r" b="b"/>
            <a:pathLst>
              <a:path w="199834" h="199885">
                <a:moveTo>
                  <a:pt x="156375" y="90932"/>
                </a:moveTo>
                <a:lnTo>
                  <a:pt x="154637" y="108660"/>
                </a:lnTo>
                <a:lnTo>
                  <a:pt x="153368" y="118213"/>
                </a:lnTo>
                <a:lnTo>
                  <a:pt x="153327" y="118491"/>
                </a:lnTo>
                <a:lnTo>
                  <a:pt x="131330" y="118491"/>
                </a:lnTo>
                <a:lnTo>
                  <a:pt x="131330" y="199885"/>
                </a:lnTo>
                <a:lnTo>
                  <a:pt x="166039" y="199885"/>
                </a:lnTo>
                <a:lnTo>
                  <a:pt x="179939" y="196896"/>
                </a:lnTo>
                <a:lnTo>
                  <a:pt x="191059" y="188802"/>
                </a:lnTo>
                <a:lnTo>
                  <a:pt x="198071" y="176915"/>
                </a:lnTo>
                <a:lnTo>
                  <a:pt x="199834" y="166154"/>
                </a:lnTo>
                <a:lnTo>
                  <a:pt x="199834" y="33820"/>
                </a:lnTo>
                <a:lnTo>
                  <a:pt x="196839" y="19927"/>
                </a:lnTo>
                <a:lnTo>
                  <a:pt x="188738" y="8806"/>
                </a:lnTo>
                <a:lnTo>
                  <a:pt x="176855" y="1782"/>
                </a:lnTo>
                <a:lnTo>
                  <a:pt x="166039" y="0"/>
                </a:lnTo>
                <a:lnTo>
                  <a:pt x="33781" y="0"/>
                </a:lnTo>
                <a:lnTo>
                  <a:pt x="19855" y="2998"/>
                </a:lnTo>
                <a:lnTo>
                  <a:pt x="8754" y="11108"/>
                </a:lnTo>
                <a:lnTo>
                  <a:pt x="1767" y="23004"/>
                </a:lnTo>
                <a:lnTo>
                  <a:pt x="0" y="33820"/>
                </a:lnTo>
                <a:lnTo>
                  <a:pt x="0" y="166154"/>
                </a:lnTo>
                <a:lnTo>
                  <a:pt x="2985" y="180050"/>
                </a:lnTo>
                <a:lnTo>
                  <a:pt x="11079" y="191146"/>
                </a:lnTo>
                <a:lnTo>
                  <a:pt x="22988" y="198132"/>
                </a:lnTo>
                <a:lnTo>
                  <a:pt x="33781" y="199885"/>
                </a:lnTo>
                <a:lnTo>
                  <a:pt x="98564" y="199885"/>
                </a:lnTo>
                <a:lnTo>
                  <a:pt x="98564" y="118491"/>
                </a:lnTo>
                <a:lnTo>
                  <a:pt x="77127" y="118491"/>
                </a:lnTo>
                <a:lnTo>
                  <a:pt x="77127" y="91008"/>
                </a:lnTo>
                <a:lnTo>
                  <a:pt x="98564" y="91008"/>
                </a:lnTo>
                <a:lnTo>
                  <a:pt x="98564" y="69062"/>
                </a:lnTo>
                <a:lnTo>
                  <a:pt x="99096" y="61728"/>
                </a:lnTo>
                <a:lnTo>
                  <a:pt x="103554" y="50272"/>
                </a:lnTo>
                <a:lnTo>
                  <a:pt x="116234" y="40617"/>
                </a:lnTo>
                <a:lnTo>
                  <a:pt x="132130" y="38100"/>
                </a:lnTo>
                <a:lnTo>
                  <a:pt x="157657" y="38100"/>
                </a:lnTo>
                <a:lnTo>
                  <a:pt x="157657" y="66090"/>
                </a:lnTo>
                <a:lnTo>
                  <a:pt x="135039" y="66090"/>
                </a:lnTo>
                <a:lnTo>
                  <a:pt x="131432" y="69811"/>
                </a:lnTo>
                <a:lnTo>
                  <a:pt x="131432" y="90932"/>
                </a:lnTo>
                <a:lnTo>
                  <a:pt x="156375" y="90932"/>
                </a:lnTo>
                <a:close/>
              </a:path>
            </a:pathLst>
          </a:custGeom>
          <a:solidFill>
            <a:srgbClr val="49629B"/>
          </a:solidFill>
        </p:spPr>
        <p:txBody>
          <a:bodyPr wrap="square" lIns="0" tIns="0" rIns="0" bIns="0" rtlCol="0">
            <a:noAutofit/>
          </a:bodyPr>
          <a:lstStyle/>
          <a:p>
            <a:endParaRPr sz="1266">
              <a:solidFill>
                <a:prstClr val="black"/>
              </a:solidFill>
            </a:endParaRPr>
          </a:p>
        </p:txBody>
      </p:sp>
      <p:sp>
        <p:nvSpPr>
          <p:cNvPr id="190" name="object 190"/>
          <p:cNvSpPr/>
          <p:nvPr/>
        </p:nvSpPr>
        <p:spPr>
          <a:xfrm>
            <a:off x="2380894" y="6413340"/>
            <a:ext cx="164083" cy="133365"/>
          </a:xfrm>
          <a:custGeom>
            <a:avLst/>
            <a:gdLst/>
            <a:ahLst/>
            <a:cxnLst/>
            <a:rect l="l" t="t" r="r" b="b"/>
            <a:pathLst>
              <a:path w="233362" h="189674">
                <a:moveTo>
                  <a:pt x="221548" y="26760"/>
                </a:moveTo>
                <a:lnTo>
                  <a:pt x="209027" y="29533"/>
                </a:lnTo>
                <a:lnTo>
                  <a:pt x="205841" y="29971"/>
                </a:lnTo>
                <a:lnTo>
                  <a:pt x="215941" y="21915"/>
                </a:lnTo>
                <a:lnTo>
                  <a:pt x="223524" y="11478"/>
                </a:lnTo>
                <a:lnTo>
                  <a:pt x="226923" y="3454"/>
                </a:lnTo>
                <a:lnTo>
                  <a:pt x="215687" y="9193"/>
                </a:lnTo>
                <a:lnTo>
                  <a:pt x="203617" y="13409"/>
                </a:lnTo>
                <a:lnTo>
                  <a:pt x="196557" y="15074"/>
                </a:lnTo>
                <a:lnTo>
                  <a:pt x="186642" y="7017"/>
                </a:lnTo>
                <a:lnTo>
                  <a:pt x="174801" y="1833"/>
                </a:lnTo>
                <a:lnTo>
                  <a:pt x="161569" y="0"/>
                </a:lnTo>
                <a:lnTo>
                  <a:pt x="147328" y="2154"/>
                </a:lnTo>
                <a:lnTo>
                  <a:pt x="134787" y="8183"/>
                </a:lnTo>
                <a:lnTo>
                  <a:pt x="124602" y="17434"/>
                </a:lnTo>
                <a:lnTo>
                  <a:pt x="117427" y="29255"/>
                </a:lnTo>
                <a:lnTo>
                  <a:pt x="113919" y="42991"/>
                </a:lnTo>
                <a:lnTo>
                  <a:pt x="113677" y="47815"/>
                </a:lnTo>
                <a:lnTo>
                  <a:pt x="113677" y="51561"/>
                </a:lnTo>
                <a:lnTo>
                  <a:pt x="114134" y="55244"/>
                </a:lnTo>
                <a:lnTo>
                  <a:pt x="114896" y="58737"/>
                </a:lnTo>
                <a:lnTo>
                  <a:pt x="101383" y="57409"/>
                </a:lnTo>
                <a:lnTo>
                  <a:pt x="88291" y="54789"/>
                </a:lnTo>
                <a:lnTo>
                  <a:pt x="75686" y="50943"/>
                </a:lnTo>
                <a:lnTo>
                  <a:pt x="63632" y="45938"/>
                </a:lnTo>
                <a:lnTo>
                  <a:pt x="52194" y="39840"/>
                </a:lnTo>
                <a:lnTo>
                  <a:pt x="41437" y="32714"/>
                </a:lnTo>
                <a:lnTo>
                  <a:pt x="31424" y="24627"/>
                </a:lnTo>
                <a:lnTo>
                  <a:pt x="22220" y="15644"/>
                </a:lnTo>
                <a:lnTo>
                  <a:pt x="16205" y="8750"/>
                </a:lnTo>
                <a:lnTo>
                  <a:pt x="12077" y="15811"/>
                </a:lnTo>
                <a:lnTo>
                  <a:pt x="9728" y="24028"/>
                </a:lnTo>
                <a:lnTo>
                  <a:pt x="9728" y="32804"/>
                </a:lnTo>
                <a:lnTo>
                  <a:pt x="11646" y="46247"/>
                </a:lnTo>
                <a:lnTo>
                  <a:pt x="17036" y="58238"/>
                </a:lnTo>
                <a:lnTo>
                  <a:pt x="25347" y="68191"/>
                </a:lnTo>
                <a:lnTo>
                  <a:pt x="31051" y="72643"/>
                </a:lnTo>
                <a:lnTo>
                  <a:pt x="23152" y="72428"/>
                </a:lnTo>
                <a:lnTo>
                  <a:pt x="15811" y="70230"/>
                </a:lnTo>
                <a:lnTo>
                  <a:pt x="9321" y="66687"/>
                </a:lnTo>
                <a:lnTo>
                  <a:pt x="9321" y="67246"/>
                </a:lnTo>
                <a:lnTo>
                  <a:pt x="11389" y="81202"/>
                </a:lnTo>
                <a:lnTo>
                  <a:pt x="17183" y="93546"/>
                </a:lnTo>
                <a:lnTo>
                  <a:pt x="26093" y="103664"/>
                </a:lnTo>
                <a:lnTo>
                  <a:pt x="37505" y="110938"/>
                </a:lnTo>
                <a:lnTo>
                  <a:pt x="47777" y="114249"/>
                </a:lnTo>
                <a:lnTo>
                  <a:pt x="43700" y="115379"/>
                </a:lnTo>
                <a:lnTo>
                  <a:pt x="39509" y="115925"/>
                </a:lnTo>
                <a:lnTo>
                  <a:pt x="32029" y="115925"/>
                </a:lnTo>
                <a:lnTo>
                  <a:pt x="29095" y="115633"/>
                </a:lnTo>
                <a:lnTo>
                  <a:pt x="26174" y="115049"/>
                </a:lnTo>
                <a:lnTo>
                  <a:pt x="32029" y="127146"/>
                </a:lnTo>
                <a:lnTo>
                  <a:pt x="40922" y="137051"/>
                </a:lnTo>
                <a:lnTo>
                  <a:pt x="52253" y="144165"/>
                </a:lnTo>
                <a:lnTo>
                  <a:pt x="65420" y="147892"/>
                </a:lnTo>
                <a:lnTo>
                  <a:pt x="70866" y="148297"/>
                </a:lnTo>
                <a:lnTo>
                  <a:pt x="60429" y="155418"/>
                </a:lnTo>
                <a:lnTo>
                  <a:pt x="49085" y="161159"/>
                </a:lnTo>
                <a:lnTo>
                  <a:pt x="36949" y="165394"/>
                </a:lnTo>
                <a:lnTo>
                  <a:pt x="24139" y="167994"/>
                </a:lnTo>
                <a:lnTo>
                  <a:pt x="11391" y="168833"/>
                </a:lnTo>
                <a:lnTo>
                  <a:pt x="7518" y="168833"/>
                </a:lnTo>
                <a:lnTo>
                  <a:pt x="3746" y="168592"/>
                </a:lnTo>
                <a:lnTo>
                  <a:pt x="0" y="168135"/>
                </a:lnTo>
                <a:lnTo>
                  <a:pt x="10874" y="174437"/>
                </a:lnTo>
                <a:lnTo>
                  <a:pt x="22348" y="179737"/>
                </a:lnTo>
                <a:lnTo>
                  <a:pt x="34365" y="183972"/>
                </a:lnTo>
                <a:lnTo>
                  <a:pt x="46866" y="187080"/>
                </a:lnTo>
                <a:lnTo>
                  <a:pt x="59792" y="189001"/>
                </a:lnTo>
                <a:lnTo>
                  <a:pt x="73087" y="189674"/>
                </a:lnTo>
                <a:lnTo>
                  <a:pt x="73367" y="189674"/>
                </a:lnTo>
                <a:lnTo>
                  <a:pt x="90263" y="188747"/>
                </a:lnTo>
                <a:lnTo>
                  <a:pt x="106103" y="186060"/>
                </a:lnTo>
                <a:lnTo>
                  <a:pt x="120874" y="181755"/>
                </a:lnTo>
                <a:lnTo>
                  <a:pt x="134562" y="175974"/>
                </a:lnTo>
                <a:lnTo>
                  <a:pt x="147153" y="168859"/>
                </a:lnTo>
                <a:lnTo>
                  <a:pt x="158632" y="160552"/>
                </a:lnTo>
                <a:lnTo>
                  <a:pt x="168986" y="151195"/>
                </a:lnTo>
                <a:lnTo>
                  <a:pt x="178200" y="140930"/>
                </a:lnTo>
                <a:lnTo>
                  <a:pt x="186260" y="129900"/>
                </a:lnTo>
                <a:lnTo>
                  <a:pt x="193151" y="118245"/>
                </a:lnTo>
                <a:lnTo>
                  <a:pt x="198861" y="106108"/>
                </a:lnTo>
                <a:lnTo>
                  <a:pt x="203374" y="93631"/>
                </a:lnTo>
                <a:lnTo>
                  <a:pt x="206677" y="80956"/>
                </a:lnTo>
                <a:lnTo>
                  <a:pt x="208755" y="68225"/>
                </a:lnTo>
                <a:lnTo>
                  <a:pt x="209595" y="55580"/>
                </a:lnTo>
                <a:lnTo>
                  <a:pt x="209499" y="47155"/>
                </a:lnTo>
                <a:lnTo>
                  <a:pt x="219330" y="39062"/>
                </a:lnTo>
                <a:lnTo>
                  <a:pt x="228014" y="29693"/>
                </a:lnTo>
                <a:lnTo>
                  <a:pt x="233362" y="22440"/>
                </a:lnTo>
                <a:lnTo>
                  <a:pt x="221548" y="26760"/>
                </a:lnTo>
                <a:close/>
              </a:path>
            </a:pathLst>
          </a:custGeom>
          <a:solidFill>
            <a:srgbClr val="3AABE1"/>
          </a:solidFill>
        </p:spPr>
        <p:txBody>
          <a:bodyPr wrap="square" lIns="0" tIns="0" rIns="0" bIns="0" rtlCol="0">
            <a:noAutofit/>
          </a:bodyPr>
          <a:lstStyle/>
          <a:p>
            <a:endParaRPr sz="1266">
              <a:solidFill>
                <a:prstClr val="black"/>
              </a:solidFill>
            </a:endParaRPr>
          </a:p>
        </p:txBody>
      </p:sp>
      <p:sp>
        <p:nvSpPr>
          <p:cNvPr id="35" name="object 35"/>
          <p:cNvSpPr/>
          <p:nvPr/>
        </p:nvSpPr>
        <p:spPr>
          <a:xfrm>
            <a:off x="9311986" y="6248727"/>
            <a:ext cx="0" cy="0"/>
          </a:xfrm>
          <a:custGeom>
            <a:avLst/>
            <a:gdLst/>
            <a:ahLst/>
            <a:cxnLst/>
            <a:rect l="l" t="t" r="r" b="b"/>
            <a:pathLst>
              <a:path>
                <a:moveTo>
                  <a:pt x="0" y="0"/>
                </a:moveTo>
                <a:lnTo>
                  <a:pt x="0" y="0"/>
                </a:lnTo>
              </a:path>
            </a:pathLst>
          </a:custGeom>
          <a:ln w="1270">
            <a:solidFill>
              <a:srgbClr val="282828"/>
            </a:solidFill>
          </a:ln>
        </p:spPr>
        <p:txBody>
          <a:bodyPr wrap="square" lIns="0" tIns="0" rIns="0" bIns="0" rtlCol="0">
            <a:noAutofit/>
          </a:bodyPr>
          <a:lstStyle/>
          <a:p>
            <a:endParaRPr sz="1266">
              <a:solidFill>
                <a:prstClr val="black"/>
              </a:solidFill>
            </a:endParaRPr>
          </a:p>
        </p:txBody>
      </p:sp>
      <p:sp>
        <p:nvSpPr>
          <p:cNvPr id="34" name="object 34"/>
          <p:cNvSpPr/>
          <p:nvPr/>
        </p:nvSpPr>
        <p:spPr>
          <a:xfrm>
            <a:off x="8409739" y="6248727"/>
            <a:ext cx="0" cy="0"/>
          </a:xfrm>
          <a:custGeom>
            <a:avLst/>
            <a:gdLst/>
            <a:ahLst/>
            <a:cxnLst/>
            <a:rect l="l" t="t" r="r" b="b"/>
            <a:pathLst>
              <a:path>
                <a:moveTo>
                  <a:pt x="0" y="0"/>
                </a:moveTo>
                <a:lnTo>
                  <a:pt x="0" y="0"/>
                </a:lnTo>
              </a:path>
            </a:pathLst>
          </a:custGeom>
          <a:ln w="1270">
            <a:solidFill>
              <a:srgbClr val="282828"/>
            </a:solidFill>
          </a:ln>
        </p:spPr>
        <p:txBody>
          <a:bodyPr wrap="square" lIns="0" tIns="0" rIns="0" bIns="0" rtlCol="0">
            <a:noAutofit/>
          </a:bodyPr>
          <a:lstStyle/>
          <a:p>
            <a:endParaRPr sz="1266">
              <a:solidFill>
                <a:prstClr val="black"/>
              </a:solidFill>
            </a:endParaRPr>
          </a:p>
        </p:txBody>
      </p:sp>
      <p:sp>
        <p:nvSpPr>
          <p:cNvPr id="33" name="object 33"/>
          <p:cNvSpPr/>
          <p:nvPr/>
        </p:nvSpPr>
        <p:spPr>
          <a:xfrm>
            <a:off x="10267114" y="6248727"/>
            <a:ext cx="0" cy="0"/>
          </a:xfrm>
          <a:custGeom>
            <a:avLst/>
            <a:gdLst/>
            <a:ahLst/>
            <a:cxnLst/>
            <a:rect l="l" t="t" r="r" b="b"/>
            <a:pathLst>
              <a:path>
                <a:moveTo>
                  <a:pt x="0" y="0"/>
                </a:moveTo>
                <a:lnTo>
                  <a:pt x="0" y="0"/>
                </a:lnTo>
              </a:path>
            </a:pathLst>
          </a:custGeom>
          <a:ln w="1270">
            <a:solidFill>
              <a:srgbClr val="282828"/>
            </a:solidFill>
          </a:ln>
        </p:spPr>
        <p:txBody>
          <a:bodyPr wrap="square" lIns="0" tIns="0" rIns="0" bIns="0" rtlCol="0">
            <a:noAutofit/>
          </a:bodyPr>
          <a:lstStyle/>
          <a:p>
            <a:endParaRPr sz="1266">
              <a:solidFill>
                <a:prstClr val="black"/>
              </a:solidFill>
            </a:endParaRPr>
          </a:p>
        </p:txBody>
      </p:sp>
      <p:sp>
        <p:nvSpPr>
          <p:cNvPr id="32" name="object 32"/>
          <p:cNvSpPr txBox="1"/>
          <p:nvPr/>
        </p:nvSpPr>
        <p:spPr>
          <a:xfrm>
            <a:off x="9544475" y="6163200"/>
            <a:ext cx="61320" cy="90877"/>
          </a:xfrm>
          <a:prstGeom prst="rect">
            <a:avLst/>
          </a:prstGeom>
        </p:spPr>
        <p:txBody>
          <a:bodyPr wrap="square" lIns="0" tIns="0" rIns="0" bIns="0" rtlCol="0">
            <a:noAutofit/>
          </a:bodyPr>
          <a:lstStyle/>
          <a:p>
            <a:pPr marL="17859">
              <a:lnSpc>
                <a:spcPts val="703"/>
              </a:lnSpc>
            </a:pPr>
            <a:endParaRPr sz="703">
              <a:solidFill>
                <a:prstClr val="black"/>
              </a:solidFill>
            </a:endParaRPr>
          </a:p>
        </p:txBody>
      </p:sp>
      <p:sp>
        <p:nvSpPr>
          <p:cNvPr id="31" name="object 31"/>
          <p:cNvSpPr txBox="1"/>
          <p:nvPr/>
        </p:nvSpPr>
        <p:spPr>
          <a:xfrm>
            <a:off x="9605795" y="6163200"/>
            <a:ext cx="153394" cy="90877"/>
          </a:xfrm>
          <a:prstGeom prst="rect">
            <a:avLst/>
          </a:prstGeom>
        </p:spPr>
        <p:txBody>
          <a:bodyPr wrap="square" lIns="0" tIns="0" rIns="0" bIns="0" rtlCol="0">
            <a:noAutofit/>
          </a:bodyPr>
          <a:lstStyle/>
          <a:p>
            <a:pPr marL="17859">
              <a:lnSpc>
                <a:spcPts val="703"/>
              </a:lnSpc>
            </a:pPr>
            <a:endParaRPr sz="703">
              <a:solidFill>
                <a:prstClr val="black"/>
              </a:solidFill>
            </a:endParaRPr>
          </a:p>
        </p:txBody>
      </p:sp>
      <p:sp>
        <p:nvSpPr>
          <p:cNvPr id="30" name="object 30"/>
          <p:cNvSpPr txBox="1"/>
          <p:nvPr/>
        </p:nvSpPr>
        <p:spPr>
          <a:xfrm>
            <a:off x="9759191" y="6163200"/>
            <a:ext cx="61311" cy="90877"/>
          </a:xfrm>
          <a:prstGeom prst="rect">
            <a:avLst/>
          </a:prstGeom>
        </p:spPr>
        <p:txBody>
          <a:bodyPr wrap="square" lIns="0" tIns="0" rIns="0" bIns="0" rtlCol="0">
            <a:noAutofit/>
          </a:bodyPr>
          <a:lstStyle/>
          <a:p>
            <a:pPr marL="17859">
              <a:lnSpc>
                <a:spcPts val="703"/>
              </a:lnSpc>
            </a:pPr>
            <a:endParaRPr sz="703">
              <a:solidFill>
                <a:prstClr val="black"/>
              </a:solidFill>
            </a:endParaRPr>
          </a:p>
        </p:txBody>
      </p:sp>
      <p:sp>
        <p:nvSpPr>
          <p:cNvPr id="29" name="object 29"/>
          <p:cNvSpPr txBox="1"/>
          <p:nvPr/>
        </p:nvSpPr>
        <p:spPr>
          <a:xfrm>
            <a:off x="9820501" y="6163200"/>
            <a:ext cx="153082" cy="90877"/>
          </a:xfrm>
          <a:prstGeom prst="rect">
            <a:avLst/>
          </a:prstGeom>
        </p:spPr>
        <p:txBody>
          <a:bodyPr wrap="square" lIns="0" tIns="0" rIns="0" bIns="0" rtlCol="0">
            <a:noAutofit/>
          </a:bodyPr>
          <a:lstStyle/>
          <a:p>
            <a:pPr marL="17859">
              <a:lnSpc>
                <a:spcPts val="703"/>
              </a:lnSpc>
            </a:pPr>
            <a:endParaRPr sz="703">
              <a:solidFill>
                <a:prstClr val="black"/>
              </a:solidFill>
            </a:endParaRPr>
          </a:p>
        </p:txBody>
      </p:sp>
      <p:sp>
        <p:nvSpPr>
          <p:cNvPr id="28" name="object 28"/>
          <p:cNvSpPr txBox="1"/>
          <p:nvPr/>
        </p:nvSpPr>
        <p:spPr>
          <a:xfrm>
            <a:off x="9973582" y="6163200"/>
            <a:ext cx="61320" cy="90877"/>
          </a:xfrm>
          <a:prstGeom prst="rect">
            <a:avLst/>
          </a:prstGeom>
        </p:spPr>
        <p:txBody>
          <a:bodyPr wrap="square" lIns="0" tIns="0" rIns="0" bIns="0" rtlCol="0">
            <a:noAutofit/>
          </a:bodyPr>
          <a:lstStyle/>
          <a:p>
            <a:pPr marL="17859">
              <a:lnSpc>
                <a:spcPts val="703"/>
              </a:lnSpc>
            </a:pPr>
            <a:endParaRPr sz="703">
              <a:solidFill>
                <a:prstClr val="black"/>
              </a:solidFill>
            </a:endParaRPr>
          </a:p>
        </p:txBody>
      </p:sp>
      <p:sp>
        <p:nvSpPr>
          <p:cNvPr id="27" name="object 27"/>
          <p:cNvSpPr txBox="1"/>
          <p:nvPr/>
        </p:nvSpPr>
        <p:spPr>
          <a:xfrm>
            <a:off x="7400127" y="6167083"/>
            <a:ext cx="79740" cy="77292"/>
          </a:xfrm>
          <a:prstGeom prst="rect">
            <a:avLst/>
          </a:prstGeom>
        </p:spPr>
        <p:txBody>
          <a:bodyPr wrap="square" lIns="0" tIns="0" rIns="0" bIns="0" rtlCol="0">
            <a:noAutofit/>
          </a:bodyPr>
          <a:lstStyle/>
          <a:p>
            <a:pPr marL="17859">
              <a:lnSpc>
                <a:spcPts val="598"/>
              </a:lnSpc>
              <a:spcBef>
                <a:spcPts val="11"/>
              </a:spcBef>
            </a:pPr>
            <a:endParaRPr sz="598">
              <a:solidFill>
                <a:prstClr val="black"/>
              </a:solidFill>
            </a:endParaRPr>
          </a:p>
        </p:txBody>
      </p:sp>
      <p:sp>
        <p:nvSpPr>
          <p:cNvPr id="26" name="object 26"/>
          <p:cNvSpPr txBox="1"/>
          <p:nvPr/>
        </p:nvSpPr>
        <p:spPr>
          <a:xfrm>
            <a:off x="7479868" y="6167083"/>
            <a:ext cx="206750" cy="77292"/>
          </a:xfrm>
          <a:prstGeom prst="rect">
            <a:avLst/>
          </a:prstGeom>
        </p:spPr>
        <p:txBody>
          <a:bodyPr wrap="square" lIns="0" tIns="0" rIns="0" bIns="0" rtlCol="0">
            <a:noAutofit/>
          </a:bodyPr>
          <a:lstStyle/>
          <a:p>
            <a:pPr marL="17859">
              <a:lnSpc>
                <a:spcPts val="598"/>
              </a:lnSpc>
              <a:spcBef>
                <a:spcPts val="11"/>
              </a:spcBef>
            </a:pPr>
            <a:endParaRPr sz="598">
              <a:solidFill>
                <a:prstClr val="black"/>
              </a:solidFill>
            </a:endParaRPr>
          </a:p>
        </p:txBody>
      </p:sp>
      <p:sp>
        <p:nvSpPr>
          <p:cNvPr id="25" name="object 25"/>
          <p:cNvSpPr txBox="1"/>
          <p:nvPr/>
        </p:nvSpPr>
        <p:spPr>
          <a:xfrm>
            <a:off x="7686619" y="6167083"/>
            <a:ext cx="61311" cy="77292"/>
          </a:xfrm>
          <a:prstGeom prst="rect">
            <a:avLst/>
          </a:prstGeom>
        </p:spPr>
        <p:txBody>
          <a:bodyPr wrap="square" lIns="0" tIns="0" rIns="0" bIns="0" rtlCol="0">
            <a:noAutofit/>
          </a:bodyPr>
          <a:lstStyle/>
          <a:p>
            <a:pPr marL="17859">
              <a:lnSpc>
                <a:spcPts val="598"/>
              </a:lnSpc>
              <a:spcBef>
                <a:spcPts val="11"/>
              </a:spcBef>
            </a:pPr>
            <a:endParaRPr sz="598">
              <a:solidFill>
                <a:prstClr val="black"/>
              </a:solidFill>
            </a:endParaRPr>
          </a:p>
        </p:txBody>
      </p:sp>
      <p:sp>
        <p:nvSpPr>
          <p:cNvPr id="24" name="object 24"/>
          <p:cNvSpPr txBox="1"/>
          <p:nvPr/>
        </p:nvSpPr>
        <p:spPr>
          <a:xfrm>
            <a:off x="7747931" y="6167083"/>
            <a:ext cx="153411" cy="77292"/>
          </a:xfrm>
          <a:prstGeom prst="rect">
            <a:avLst/>
          </a:prstGeom>
        </p:spPr>
        <p:txBody>
          <a:bodyPr wrap="square" lIns="0" tIns="0" rIns="0" bIns="0" rtlCol="0">
            <a:noAutofit/>
          </a:bodyPr>
          <a:lstStyle/>
          <a:p>
            <a:pPr marL="17859">
              <a:lnSpc>
                <a:spcPts val="598"/>
              </a:lnSpc>
              <a:spcBef>
                <a:spcPts val="11"/>
              </a:spcBef>
            </a:pPr>
            <a:endParaRPr sz="598">
              <a:solidFill>
                <a:prstClr val="black"/>
              </a:solidFill>
            </a:endParaRPr>
          </a:p>
        </p:txBody>
      </p:sp>
      <p:sp>
        <p:nvSpPr>
          <p:cNvPr id="23" name="object 23"/>
          <p:cNvSpPr txBox="1"/>
          <p:nvPr/>
        </p:nvSpPr>
        <p:spPr>
          <a:xfrm>
            <a:off x="7901342" y="6167083"/>
            <a:ext cx="61302" cy="77292"/>
          </a:xfrm>
          <a:prstGeom prst="rect">
            <a:avLst/>
          </a:prstGeom>
        </p:spPr>
        <p:txBody>
          <a:bodyPr wrap="square" lIns="0" tIns="0" rIns="0" bIns="0" rtlCol="0">
            <a:noAutofit/>
          </a:bodyPr>
          <a:lstStyle/>
          <a:p>
            <a:pPr marL="17859">
              <a:lnSpc>
                <a:spcPts val="598"/>
              </a:lnSpc>
              <a:spcBef>
                <a:spcPts val="11"/>
              </a:spcBef>
            </a:pPr>
            <a:endParaRPr sz="598">
              <a:solidFill>
                <a:prstClr val="black"/>
              </a:solidFill>
            </a:endParaRPr>
          </a:p>
        </p:txBody>
      </p:sp>
      <p:sp>
        <p:nvSpPr>
          <p:cNvPr id="22" name="object 22"/>
          <p:cNvSpPr txBox="1"/>
          <p:nvPr/>
        </p:nvSpPr>
        <p:spPr>
          <a:xfrm>
            <a:off x="7962644" y="6167083"/>
            <a:ext cx="153072" cy="77292"/>
          </a:xfrm>
          <a:prstGeom prst="rect">
            <a:avLst/>
          </a:prstGeom>
        </p:spPr>
        <p:txBody>
          <a:bodyPr wrap="square" lIns="0" tIns="0" rIns="0" bIns="0" rtlCol="0">
            <a:noAutofit/>
          </a:bodyPr>
          <a:lstStyle/>
          <a:p>
            <a:pPr marL="17859">
              <a:lnSpc>
                <a:spcPts val="598"/>
              </a:lnSpc>
              <a:spcBef>
                <a:spcPts val="11"/>
              </a:spcBef>
            </a:pPr>
            <a:endParaRPr sz="598">
              <a:solidFill>
                <a:prstClr val="black"/>
              </a:solidFill>
            </a:endParaRPr>
          </a:p>
        </p:txBody>
      </p:sp>
      <p:sp>
        <p:nvSpPr>
          <p:cNvPr id="21" name="object 21"/>
          <p:cNvSpPr txBox="1"/>
          <p:nvPr/>
        </p:nvSpPr>
        <p:spPr>
          <a:xfrm>
            <a:off x="8115718" y="6167083"/>
            <a:ext cx="61329" cy="77292"/>
          </a:xfrm>
          <a:prstGeom prst="rect">
            <a:avLst/>
          </a:prstGeom>
        </p:spPr>
        <p:txBody>
          <a:bodyPr wrap="square" lIns="0" tIns="0" rIns="0" bIns="0" rtlCol="0">
            <a:noAutofit/>
          </a:bodyPr>
          <a:lstStyle/>
          <a:p>
            <a:pPr marL="17859">
              <a:lnSpc>
                <a:spcPts val="598"/>
              </a:lnSpc>
              <a:spcBef>
                <a:spcPts val="11"/>
              </a:spcBef>
            </a:pPr>
            <a:endParaRPr sz="598">
              <a:solidFill>
                <a:prstClr val="black"/>
              </a:solidFill>
            </a:endParaRPr>
          </a:p>
        </p:txBody>
      </p:sp>
      <p:sp>
        <p:nvSpPr>
          <p:cNvPr id="20" name="object 20"/>
          <p:cNvSpPr txBox="1"/>
          <p:nvPr/>
        </p:nvSpPr>
        <p:spPr>
          <a:xfrm>
            <a:off x="8177045" y="6167083"/>
            <a:ext cx="219500" cy="77292"/>
          </a:xfrm>
          <a:prstGeom prst="rect">
            <a:avLst/>
          </a:prstGeom>
        </p:spPr>
        <p:txBody>
          <a:bodyPr wrap="square" lIns="0" tIns="0" rIns="0" bIns="0" rtlCol="0">
            <a:noAutofit/>
          </a:bodyPr>
          <a:lstStyle/>
          <a:p>
            <a:pPr marL="17859">
              <a:lnSpc>
                <a:spcPts val="598"/>
              </a:lnSpc>
              <a:spcBef>
                <a:spcPts val="11"/>
              </a:spcBef>
            </a:pPr>
            <a:endParaRPr sz="598">
              <a:solidFill>
                <a:prstClr val="black"/>
              </a:solidFill>
            </a:endParaRPr>
          </a:p>
        </p:txBody>
      </p:sp>
      <p:sp>
        <p:nvSpPr>
          <p:cNvPr id="19" name="object 19"/>
          <p:cNvSpPr txBox="1"/>
          <p:nvPr/>
        </p:nvSpPr>
        <p:spPr>
          <a:xfrm>
            <a:off x="8396545" y="6167083"/>
            <a:ext cx="219340" cy="77292"/>
          </a:xfrm>
          <a:prstGeom prst="rect">
            <a:avLst/>
          </a:prstGeom>
        </p:spPr>
        <p:txBody>
          <a:bodyPr wrap="square" lIns="0" tIns="0" rIns="0" bIns="0" rtlCol="0">
            <a:noAutofit/>
          </a:bodyPr>
          <a:lstStyle/>
          <a:p>
            <a:pPr marL="17859">
              <a:lnSpc>
                <a:spcPts val="598"/>
              </a:lnSpc>
              <a:spcBef>
                <a:spcPts val="11"/>
              </a:spcBef>
            </a:pPr>
            <a:endParaRPr sz="598">
              <a:solidFill>
                <a:prstClr val="black"/>
              </a:solidFill>
            </a:endParaRPr>
          </a:p>
        </p:txBody>
      </p:sp>
      <p:sp>
        <p:nvSpPr>
          <p:cNvPr id="18" name="object 18"/>
          <p:cNvSpPr txBox="1"/>
          <p:nvPr/>
        </p:nvSpPr>
        <p:spPr>
          <a:xfrm>
            <a:off x="8615887" y="6167083"/>
            <a:ext cx="61347" cy="77292"/>
          </a:xfrm>
          <a:prstGeom prst="rect">
            <a:avLst/>
          </a:prstGeom>
        </p:spPr>
        <p:txBody>
          <a:bodyPr wrap="square" lIns="0" tIns="0" rIns="0" bIns="0" rtlCol="0">
            <a:noAutofit/>
          </a:bodyPr>
          <a:lstStyle/>
          <a:p>
            <a:pPr marL="17859">
              <a:lnSpc>
                <a:spcPts val="598"/>
              </a:lnSpc>
              <a:spcBef>
                <a:spcPts val="11"/>
              </a:spcBef>
            </a:pPr>
            <a:endParaRPr sz="598">
              <a:solidFill>
                <a:prstClr val="black"/>
              </a:solidFill>
            </a:endParaRPr>
          </a:p>
        </p:txBody>
      </p:sp>
      <p:sp>
        <p:nvSpPr>
          <p:cNvPr id="17" name="object 17"/>
          <p:cNvSpPr txBox="1"/>
          <p:nvPr/>
        </p:nvSpPr>
        <p:spPr>
          <a:xfrm>
            <a:off x="8677234" y="6167083"/>
            <a:ext cx="153385" cy="77292"/>
          </a:xfrm>
          <a:prstGeom prst="rect">
            <a:avLst/>
          </a:prstGeom>
        </p:spPr>
        <p:txBody>
          <a:bodyPr wrap="square" lIns="0" tIns="0" rIns="0" bIns="0" rtlCol="0">
            <a:noAutofit/>
          </a:bodyPr>
          <a:lstStyle/>
          <a:p>
            <a:pPr marL="17859">
              <a:lnSpc>
                <a:spcPts val="598"/>
              </a:lnSpc>
              <a:spcBef>
                <a:spcPts val="11"/>
              </a:spcBef>
            </a:pPr>
            <a:endParaRPr sz="598">
              <a:solidFill>
                <a:prstClr val="black"/>
              </a:solidFill>
            </a:endParaRPr>
          </a:p>
        </p:txBody>
      </p:sp>
      <p:sp>
        <p:nvSpPr>
          <p:cNvPr id="16" name="object 16"/>
          <p:cNvSpPr txBox="1"/>
          <p:nvPr/>
        </p:nvSpPr>
        <p:spPr>
          <a:xfrm>
            <a:off x="8830619" y="6167083"/>
            <a:ext cx="61302" cy="77292"/>
          </a:xfrm>
          <a:prstGeom prst="rect">
            <a:avLst/>
          </a:prstGeom>
        </p:spPr>
        <p:txBody>
          <a:bodyPr wrap="square" lIns="0" tIns="0" rIns="0" bIns="0" rtlCol="0">
            <a:noAutofit/>
          </a:bodyPr>
          <a:lstStyle/>
          <a:p>
            <a:pPr marL="17859">
              <a:lnSpc>
                <a:spcPts val="598"/>
              </a:lnSpc>
              <a:spcBef>
                <a:spcPts val="11"/>
              </a:spcBef>
            </a:pPr>
            <a:endParaRPr sz="598">
              <a:solidFill>
                <a:prstClr val="black"/>
              </a:solidFill>
            </a:endParaRPr>
          </a:p>
        </p:txBody>
      </p:sp>
      <p:sp>
        <p:nvSpPr>
          <p:cNvPr id="15" name="object 15"/>
          <p:cNvSpPr txBox="1"/>
          <p:nvPr/>
        </p:nvSpPr>
        <p:spPr>
          <a:xfrm>
            <a:off x="8891920" y="6167083"/>
            <a:ext cx="153082" cy="77292"/>
          </a:xfrm>
          <a:prstGeom prst="rect">
            <a:avLst/>
          </a:prstGeom>
        </p:spPr>
        <p:txBody>
          <a:bodyPr wrap="square" lIns="0" tIns="0" rIns="0" bIns="0" rtlCol="0">
            <a:noAutofit/>
          </a:bodyPr>
          <a:lstStyle/>
          <a:p>
            <a:pPr marL="17859">
              <a:lnSpc>
                <a:spcPts val="598"/>
              </a:lnSpc>
              <a:spcBef>
                <a:spcPts val="11"/>
              </a:spcBef>
            </a:pPr>
            <a:endParaRPr sz="598">
              <a:solidFill>
                <a:prstClr val="black"/>
              </a:solidFill>
            </a:endParaRPr>
          </a:p>
        </p:txBody>
      </p:sp>
      <p:sp>
        <p:nvSpPr>
          <p:cNvPr id="14" name="object 14"/>
          <p:cNvSpPr txBox="1"/>
          <p:nvPr/>
        </p:nvSpPr>
        <p:spPr>
          <a:xfrm>
            <a:off x="9045003" y="6167083"/>
            <a:ext cx="61329" cy="77292"/>
          </a:xfrm>
          <a:prstGeom prst="rect">
            <a:avLst/>
          </a:prstGeom>
        </p:spPr>
        <p:txBody>
          <a:bodyPr wrap="square" lIns="0" tIns="0" rIns="0" bIns="0" rtlCol="0">
            <a:noAutofit/>
          </a:bodyPr>
          <a:lstStyle/>
          <a:p>
            <a:pPr marL="17859">
              <a:lnSpc>
                <a:spcPts val="598"/>
              </a:lnSpc>
              <a:spcBef>
                <a:spcPts val="11"/>
              </a:spcBef>
            </a:pPr>
            <a:endParaRPr sz="598">
              <a:solidFill>
                <a:prstClr val="black"/>
              </a:solidFill>
            </a:endParaRPr>
          </a:p>
        </p:txBody>
      </p:sp>
      <p:sp>
        <p:nvSpPr>
          <p:cNvPr id="13" name="object 13"/>
          <p:cNvSpPr txBox="1"/>
          <p:nvPr/>
        </p:nvSpPr>
        <p:spPr>
          <a:xfrm>
            <a:off x="9106333" y="6167083"/>
            <a:ext cx="206919" cy="77292"/>
          </a:xfrm>
          <a:prstGeom prst="rect">
            <a:avLst/>
          </a:prstGeom>
        </p:spPr>
        <p:txBody>
          <a:bodyPr wrap="square" lIns="0" tIns="0" rIns="0" bIns="0" rtlCol="0">
            <a:noAutofit/>
          </a:bodyPr>
          <a:lstStyle/>
          <a:p>
            <a:pPr marL="17859">
              <a:lnSpc>
                <a:spcPts val="598"/>
              </a:lnSpc>
              <a:spcBef>
                <a:spcPts val="11"/>
              </a:spcBef>
            </a:pPr>
            <a:endParaRPr sz="598">
              <a:solidFill>
                <a:prstClr val="black"/>
              </a:solidFill>
            </a:endParaRPr>
          </a:p>
        </p:txBody>
      </p:sp>
      <p:sp>
        <p:nvSpPr>
          <p:cNvPr id="12" name="object 12"/>
          <p:cNvSpPr txBox="1"/>
          <p:nvPr/>
        </p:nvSpPr>
        <p:spPr>
          <a:xfrm>
            <a:off x="6757386" y="6162136"/>
            <a:ext cx="61320" cy="91940"/>
          </a:xfrm>
          <a:prstGeom prst="rect">
            <a:avLst/>
          </a:prstGeom>
        </p:spPr>
        <p:txBody>
          <a:bodyPr wrap="square" lIns="0" tIns="0" rIns="0" bIns="0" rtlCol="0">
            <a:noAutofit/>
          </a:bodyPr>
          <a:lstStyle/>
          <a:p>
            <a:pPr marL="17859">
              <a:lnSpc>
                <a:spcPts val="703"/>
              </a:lnSpc>
            </a:pPr>
            <a:endParaRPr sz="703">
              <a:solidFill>
                <a:prstClr val="black"/>
              </a:solidFill>
            </a:endParaRPr>
          </a:p>
        </p:txBody>
      </p:sp>
      <p:sp>
        <p:nvSpPr>
          <p:cNvPr id="11" name="object 11"/>
          <p:cNvSpPr txBox="1"/>
          <p:nvPr/>
        </p:nvSpPr>
        <p:spPr>
          <a:xfrm>
            <a:off x="6818706" y="6162136"/>
            <a:ext cx="153082" cy="91940"/>
          </a:xfrm>
          <a:prstGeom prst="rect">
            <a:avLst/>
          </a:prstGeom>
        </p:spPr>
        <p:txBody>
          <a:bodyPr wrap="square" lIns="0" tIns="0" rIns="0" bIns="0" rtlCol="0">
            <a:noAutofit/>
          </a:bodyPr>
          <a:lstStyle/>
          <a:p>
            <a:pPr marL="17859">
              <a:lnSpc>
                <a:spcPts val="703"/>
              </a:lnSpc>
            </a:pPr>
            <a:endParaRPr sz="703">
              <a:solidFill>
                <a:prstClr val="black"/>
              </a:solidFill>
            </a:endParaRPr>
          </a:p>
        </p:txBody>
      </p:sp>
      <p:sp>
        <p:nvSpPr>
          <p:cNvPr id="10" name="object 10"/>
          <p:cNvSpPr txBox="1"/>
          <p:nvPr/>
        </p:nvSpPr>
        <p:spPr>
          <a:xfrm>
            <a:off x="6971789" y="6162136"/>
            <a:ext cx="61311" cy="91940"/>
          </a:xfrm>
          <a:prstGeom prst="rect">
            <a:avLst/>
          </a:prstGeom>
        </p:spPr>
        <p:txBody>
          <a:bodyPr wrap="square" lIns="0" tIns="0" rIns="0" bIns="0" rtlCol="0">
            <a:noAutofit/>
          </a:bodyPr>
          <a:lstStyle/>
          <a:p>
            <a:pPr marL="17859">
              <a:lnSpc>
                <a:spcPts val="703"/>
              </a:lnSpc>
            </a:pPr>
            <a:endParaRPr sz="703">
              <a:solidFill>
                <a:prstClr val="black"/>
              </a:solidFill>
            </a:endParaRPr>
          </a:p>
        </p:txBody>
      </p:sp>
      <p:sp>
        <p:nvSpPr>
          <p:cNvPr id="9" name="object 9"/>
          <p:cNvSpPr txBox="1"/>
          <p:nvPr/>
        </p:nvSpPr>
        <p:spPr>
          <a:xfrm>
            <a:off x="7033101" y="6162136"/>
            <a:ext cx="153411" cy="91940"/>
          </a:xfrm>
          <a:prstGeom prst="rect">
            <a:avLst/>
          </a:prstGeom>
        </p:spPr>
        <p:txBody>
          <a:bodyPr wrap="square" lIns="0" tIns="0" rIns="0" bIns="0" rtlCol="0">
            <a:noAutofit/>
          </a:bodyPr>
          <a:lstStyle/>
          <a:p>
            <a:pPr marL="17859">
              <a:lnSpc>
                <a:spcPts val="703"/>
              </a:lnSpc>
            </a:pPr>
            <a:endParaRPr sz="703">
              <a:solidFill>
                <a:prstClr val="black"/>
              </a:solidFill>
            </a:endParaRPr>
          </a:p>
        </p:txBody>
      </p:sp>
      <p:sp>
        <p:nvSpPr>
          <p:cNvPr id="8" name="object 8"/>
          <p:cNvSpPr txBox="1"/>
          <p:nvPr/>
        </p:nvSpPr>
        <p:spPr>
          <a:xfrm>
            <a:off x="7186512" y="6162136"/>
            <a:ext cx="61329" cy="91940"/>
          </a:xfrm>
          <a:prstGeom prst="rect">
            <a:avLst/>
          </a:prstGeom>
        </p:spPr>
        <p:txBody>
          <a:bodyPr wrap="square" lIns="0" tIns="0" rIns="0" bIns="0" rtlCol="0">
            <a:noAutofit/>
          </a:bodyPr>
          <a:lstStyle/>
          <a:p>
            <a:pPr marL="17859">
              <a:lnSpc>
                <a:spcPts val="703"/>
              </a:lnSpc>
            </a:pPr>
            <a:endParaRPr sz="703">
              <a:solidFill>
                <a:prstClr val="black"/>
              </a:solidFill>
            </a:endParaRPr>
          </a:p>
        </p:txBody>
      </p:sp>
      <p:sp>
        <p:nvSpPr>
          <p:cNvPr id="7" name="object 7"/>
          <p:cNvSpPr txBox="1"/>
          <p:nvPr/>
        </p:nvSpPr>
        <p:spPr>
          <a:xfrm>
            <a:off x="1524001" y="180263"/>
            <a:ext cx="203373" cy="6122394"/>
          </a:xfrm>
          <a:prstGeom prst="rect">
            <a:avLst/>
          </a:prstGeom>
        </p:spPr>
        <p:txBody>
          <a:bodyPr wrap="square" lIns="0" tIns="0" rIns="0" bIns="0" rtlCol="0">
            <a:noAutofit/>
          </a:bodyPr>
          <a:lstStyle/>
          <a:p>
            <a:pPr marL="17859">
              <a:lnSpc>
                <a:spcPts val="703"/>
              </a:lnSpc>
            </a:pPr>
            <a:endParaRPr sz="703">
              <a:solidFill>
                <a:prstClr val="black"/>
              </a:solidFill>
            </a:endParaRPr>
          </a:p>
        </p:txBody>
      </p:sp>
      <p:sp>
        <p:nvSpPr>
          <p:cNvPr id="6" name="object 6"/>
          <p:cNvSpPr txBox="1"/>
          <p:nvPr/>
        </p:nvSpPr>
        <p:spPr>
          <a:xfrm>
            <a:off x="1727374" y="180263"/>
            <a:ext cx="8698819" cy="6122394"/>
          </a:xfrm>
          <a:prstGeom prst="rect">
            <a:avLst/>
          </a:prstGeom>
        </p:spPr>
        <p:txBody>
          <a:bodyPr wrap="square" lIns="0" tIns="0" rIns="0" bIns="0" rtlCol="0">
            <a:noAutofit/>
          </a:bodyPr>
          <a:lstStyle/>
          <a:p>
            <a:pPr>
              <a:lnSpc>
                <a:spcPts val="422"/>
              </a:lnSpc>
              <a:spcBef>
                <a:spcPts val="28"/>
              </a:spcBef>
            </a:pPr>
            <a:endParaRPr sz="422" dirty="0">
              <a:solidFill>
                <a:prstClr val="black"/>
              </a:solidFill>
            </a:endParaRPr>
          </a:p>
          <a:p>
            <a:pPr marL="545750" algn="just">
              <a:lnSpc>
                <a:spcPct val="95825"/>
              </a:lnSpc>
              <a:spcBef>
                <a:spcPts val="7031"/>
              </a:spcBef>
            </a:pPr>
            <a:r>
              <a:rPr sz="2531" dirty="0">
                <a:solidFill>
                  <a:srgbClr val="363435"/>
                </a:solidFill>
                <a:latin typeface="Calibri Light" panose="020F0302020204030204" pitchFamily="34" charset="0"/>
                <a:cs typeface="Times New Roman"/>
              </a:rPr>
              <a:t>El</a:t>
            </a:r>
            <a:r>
              <a:rPr sz="2531" spc="-86" dirty="0">
                <a:solidFill>
                  <a:srgbClr val="363435"/>
                </a:solidFill>
                <a:latin typeface="Calibri Light" panose="020F0302020204030204" pitchFamily="34" charset="0"/>
                <a:cs typeface="Times New Roman"/>
              </a:rPr>
              <a:t> </a:t>
            </a:r>
            <a:r>
              <a:rPr sz="2531" dirty="0">
                <a:solidFill>
                  <a:srgbClr val="363435"/>
                </a:solidFill>
                <a:latin typeface="Calibri Light" panose="020F0302020204030204" pitchFamily="34" charset="0"/>
                <a:cs typeface="Times New Roman"/>
              </a:rPr>
              <a:t>núme</a:t>
            </a:r>
            <a:r>
              <a:rPr sz="2531" spc="-51" dirty="0">
                <a:solidFill>
                  <a:srgbClr val="363435"/>
                </a:solidFill>
                <a:latin typeface="Calibri Light" panose="020F0302020204030204" pitchFamily="34" charset="0"/>
                <a:cs typeface="Times New Roman"/>
              </a:rPr>
              <a:t>r</a:t>
            </a:r>
            <a:r>
              <a:rPr sz="2531" dirty="0">
                <a:solidFill>
                  <a:srgbClr val="363435"/>
                </a:solidFill>
                <a:latin typeface="Calibri Light" panose="020F0302020204030204" pitchFamily="34" charset="0"/>
                <a:cs typeface="Times New Roman"/>
              </a:rPr>
              <a:t>o</a:t>
            </a:r>
            <a:r>
              <a:rPr sz="2531" spc="44" dirty="0">
                <a:solidFill>
                  <a:srgbClr val="363435"/>
                </a:solidFill>
                <a:latin typeface="Calibri Light" panose="020F0302020204030204" pitchFamily="34" charset="0"/>
                <a:cs typeface="Times New Roman"/>
              </a:rPr>
              <a:t> </a:t>
            </a:r>
            <a:r>
              <a:rPr sz="2531" dirty="0">
                <a:solidFill>
                  <a:srgbClr val="363435"/>
                </a:solidFill>
                <a:latin typeface="Calibri Light" panose="020F0302020204030204" pitchFamily="34" charset="0"/>
                <a:cs typeface="Times New Roman"/>
              </a:rPr>
              <a:t>total</a:t>
            </a:r>
            <a:r>
              <a:rPr sz="2531" spc="519" dirty="0">
                <a:solidFill>
                  <a:srgbClr val="363435"/>
                </a:solidFill>
                <a:latin typeface="Calibri Light" panose="020F0302020204030204" pitchFamily="34" charset="0"/>
                <a:cs typeface="Times New Roman"/>
              </a:rPr>
              <a:t> </a:t>
            </a:r>
            <a:r>
              <a:rPr sz="2531" dirty="0">
                <a:solidFill>
                  <a:srgbClr val="363435"/>
                </a:solidFill>
                <a:latin typeface="Calibri Light" panose="020F0302020204030204" pitchFamily="34" charset="0"/>
                <a:cs typeface="Times New Roman"/>
              </a:rPr>
              <a:t>de</a:t>
            </a:r>
            <a:r>
              <a:rPr sz="2531" spc="523" dirty="0">
                <a:solidFill>
                  <a:srgbClr val="363435"/>
                </a:solidFill>
                <a:latin typeface="Calibri Light" panose="020F0302020204030204" pitchFamily="34" charset="0"/>
                <a:cs typeface="Times New Roman"/>
              </a:rPr>
              <a:t> </a:t>
            </a:r>
            <a:r>
              <a:rPr sz="2531" dirty="0">
                <a:solidFill>
                  <a:srgbClr val="363435"/>
                </a:solidFill>
                <a:latin typeface="Calibri Light" panose="020F0302020204030204" pitchFamily="34" charset="0"/>
                <a:cs typeface="Times New Roman"/>
              </a:rPr>
              <a:t>vehículos</a:t>
            </a:r>
            <a:r>
              <a:rPr sz="2531" spc="13" dirty="0">
                <a:solidFill>
                  <a:srgbClr val="363435"/>
                </a:solidFill>
                <a:latin typeface="Calibri Light" panose="020F0302020204030204" pitchFamily="34" charset="0"/>
                <a:cs typeface="Times New Roman"/>
              </a:rPr>
              <a:t> </a:t>
            </a:r>
            <a:r>
              <a:rPr sz="2531" dirty="0">
                <a:solidFill>
                  <a:srgbClr val="363435"/>
                </a:solidFill>
                <a:latin typeface="Calibri Light" panose="020F0302020204030204" pitchFamily="34" charset="0"/>
                <a:cs typeface="Times New Roman"/>
              </a:rPr>
              <a:t>en</a:t>
            </a:r>
            <a:r>
              <a:rPr sz="2531" spc="428" dirty="0">
                <a:solidFill>
                  <a:srgbClr val="363435"/>
                </a:solidFill>
                <a:latin typeface="Calibri Light" panose="020F0302020204030204" pitchFamily="34" charset="0"/>
                <a:cs typeface="Times New Roman"/>
              </a:rPr>
              <a:t> </a:t>
            </a:r>
            <a:r>
              <a:rPr sz="2531" dirty="0">
                <a:solidFill>
                  <a:srgbClr val="363435"/>
                </a:solidFill>
                <a:latin typeface="Calibri Light" panose="020F0302020204030204" pitchFamily="34" charset="0"/>
                <a:cs typeface="Times New Roman"/>
              </a:rPr>
              <a:t>el</a:t>
            </a:r>
            <a:r>
              <a:rPr sz="2531" spc="161" dirty="0">
                <a:solidFill>
                  <a:srgbClr val="363435"/>
                </a:solidFill>
                <a:latin typeface="Calibri Light" panose="020F0302020204030204" pitchFamily="34" charset="0"/>
                <a:cs typeface="Times New Roman"/>
              </a:rPr>
              <a:t> </a:t>
            </a:r>
            <a:r>
              <a:rPr sz="2531" dirty="0">
                <a:solidFill>
                  <a:srgbClr val="363435"/>
                </a:solidFill>
                <a:latin typeface="Calibri Light" panose="020F0302020204030204" pitchFamily="34" charset="0"/>
                <a:cs typeface="Times New Roman"/>
              </a:rPr>
              <a:t>D.</a:t>
            </a:r>
            <a:r>
              <a:rPr sz="2531" spc="-397" dirty="0">
                <a:solidFill>
                  <a:srgbClr val="363435"/>
                </a:solidFill>
                <a:latin typeface="Calibri Light" panose="020F0302020204030204" pitchFamily="34" charset="0"/>
                <a:cs typeface="Times New Roman"/>
              </a:rPr>
              <a:t>F</a:t>
            </a:r>
            <a:r>
              <a:rPr sz="2531" dirty="0">
                <a:solidFill>
                  <a:srgbClr val="363435"/>
                </a:solidFill>
                <a:latin typeface="Calibri Light" panose="020F0302020204030204" pitchFamily="34" charset="0"/>
                <a:cs typeface="Times New Roman"/>
              </a:rPr>
              <a:t>.</a:t>
            </a:r>
            <a:r>
              <a:rPr sz="2531" spc="206" dirty="0">
                <a:solidFill>
                  <a:srgbClr val="363435"/>
                </a:solidFill>
                <a:latin typeface="Calibri Light" panose="020F0302020204030204" pitchFamily="34" charset="0"/>
                <a:cs typeface="Times New Roman"/>
              </a:rPr>
              <a:t> </a:t>
            </a:r>
            <a:r>
              <a:rPr sz="2531" spc="-51" dirty="0">
                <a:solidFill>
                  <a:srgbClr val="363435"/>
                </a:solidFill>
                <a:latin typeface="Calibri Light" panose="020F0302020204030204" pitchFamily="34" charset="0"/>
                <a:cs typeface="Times New Roman"/>
              </a:rPr>
              <a:t>r</a:t>
            </a:r>
            <a:r>
              <a:rPr sz="2531" dirty="0">
                <a:solidFill>
                  <a:srgbClr val="363435"/>
                </a:solidFill>
                <a:latin typeface="Calibri Light" panose="020F0302020204030204" pitchFamily="34" charset="0"/>
                <a:cs typeface="Times New Roman"/>
              </a:rPr>
              <a:t>ep</a:t>
            </a:r>
            <a:r>
              <a:rPr sz="2531" spc="-51" dirty="0">
                <a:solidFill>
                  <a:srgbClr val="363435"/>
                </a:solidFill>
                <a:latin typeface="Calibri Light" panose="020F0302020204030204" pitchFamily="34" charset="0"/>
                <a:cs typeface="Times New Roman"/>
              </a:rPr>
              <a:t>r</a:t>
            </a:r>
            <a:r>
              <a:rPr sz="2531" dirty="0">
                <a:solidFill>
                  <a:srgbClr val="363435"/>
                </a:solidFill>
                <a:latin typeface="Calibri Light" panose="020F0302020204030204" pitchFamily="34" charset="0"/>
                <a:cs typeface="Times New Roman"/>
              </a:rPr>
              <a:t>esenta</a:t>
            </a:r>
            <a:r>
              <a:rPr sz="2531" spc="301" dirty="0">
                <a:solidFill>
                  <a:srgbClr val="363435"/>
                </a:solidFill>
                <a:latin typeface="Calibri Light" panose="020F0302020204030204" pitchFamily="34" charset="0"/>
                <a:cs typeface="Times New Roman"/>
              </a:rPr>
              <a:t> </a:t>
            </a:r>
            <a:r>
              <a:rPr sz="2531" dirty="0">
                <a:solidFill>
                  <a:srgbClr val="363435"/>
                </a:solidFill>
                <a:latin typeface="Calibri Light" panose="020F0302020204030204" pitchFamily="34" charset="0"/>
                <a:cs typeface="Times New Roman"/>
              </a:rPr>
              <a:t>un</a:t>
            </a:r>
            <a:endParaRPr sz="2531" dirty="0">
              <a:solidFill>
                <a:prstClr val="black"/>
              </a:solidFill>
              <a:latin typeface="Calibri Light" panose="020F0302020204030204" pitchFamily="34" charset="0"/>
              <a:cs typeface="Times New Roman"/>
            </a:endParaRPr>
          </a:p>
          <a:p>
            <a:pPr marL="545750" algn="just">
              <a:lnSpc>
                <a:spcPct val="95825"/>
              </a:lnSpc>
              <a:spcBef>
                <a:spcPts val="182"/>
              </a:spcBef>
            </a:pPr>
            <a:r>
              <a:rPr sz="2531" b="1" dirty="0">
                <a:solidFill>
                  <a:srgbClr val="363435"/>
                </a:solidFill>
                <a:latin typeface="Calibri Light" panose="020F0302020204030204" pitchFamily="34" charset="0"/>
                <a:cs typeface="Times New Roman"/>
              </a:rPr>
              <a:t>10%</a:t>
            </a:r>
            <a:r>
              <a:rPr sz="2531" b="1" spc="323" dirty="0">
                <a:solidFill>
                  <a:srgbClr val="363435"/>
                </a:solidFill>
                <a:latin typeface="Calibri Light" panose="020F0302020204030204" pitchFamily="34" charset="0"/>
                <a:cs typeface="Times New Roman"/>
              </a:rPr>
              <a:t> </a:t>
            </a:r>
            <a:r>
              <a:rPr sz="2531" b="1" dirty="0">
                <a:solidFill>
                  <a:srgbClr val="363435"/>
                </a:solidFill>
                <a:latin typeface="Calibri Light" panose="020F0302020204030204" pitchFamily="34" charset="0"/>
                <a:cs typeface="Times New Roman"/>
              </a:rPr>
              <a:t>del</a:t>
            </a:r>
            <a:r>
              <a:rPr sz="2531" b="1" spc="490" dirty="0">
                <a:solidFill>
                  <a:srgbClr val="363435"/>
                </a:solidFill>
                <a:latin typeface="Calibri Light" panose="020F0302020204030204" pitchFamily="34" charset="0"/>
                <a:cs typeface="Times New Roman"/>
              </a:rPr>
              <a:t> </a:t>
            </a:r>
            <a:r>
              <a:rPr sz="2531" b="1" dirty="0">
                <a:solidFill>
                  <a:srgbClr val="363435"/>
                </a:solidFill>
                <a:latin typeface="Calibri Light" panose="020F0302020204030204" pitchFamily="34" charset="0"/>
                <a:cs typeface="Times New Roman"/>
              </a:rPr>
              <a:t>total</a:t>
            </a:r>
            <a:r>
              <a:rPr sz="2531" b="1" spc="562" dirty="0">
                <a:solidFill>
                  <a:srgbClr val="363435"/>
                </a:solidFill>
                <a:latin typeface="Calibri Light" panose="020F0302020204030204" pitchFamily="34" charset="0"/>
                <a:cs typeface="Times New Roman"/>
              </a:rPr>
              <a:t> </a:t>
            </a:r>
            <a:r>
              <a:rPr sz="2531" b="1" dirty="0">
                <a:solidFill>
                  <a:srgbClr val="363435"/>
                </a:solidFill>
                <a:latin typeface="Calibri Light" panose="020F0302020204030204" pitchFamily="34" charset="0"/>
                <a:cs typeface="Times New Roman"/>
              </a:rPr>
              <a:t>de</a:t>
            </a:r>
            <a:r>
              <a:rPr sz="2531" b="1" spc="525" dirty="0">
                <a:solidFill>
                  <a:srgbClr val="363435"/>
                </a:solidFill>
                <a:latin typeface="Calibri Light" panose="020F0302020204030204" pitchFamily="34" charset="0"/>
                <a:cs typeface="Times New Roman"/>
              </a:rPr>
              <a:t> </a:t>
            </a:r>
            <a:r>
              <a:rPr sz="2531" b="1" dirty="0">
                <a:solidFill>
                  <a:srgbClr val="363435"/>
                </a:solidFill>
                <a:latin typeface="Calibri Light" panose="020F0302020204030204" pitchFamily="34" charset="0"/>
                <a:cs typeface="Times New Roman"/>
              </a:rPr>
              <a:t>automóviles</a:t>
            </a:r>
            <a:r>
              <a:rPr sz="2531" b="1" spc="-11" dirty="0">
                <a:solidFill>
                  <a:srgbClr val="363435"/>
                </a:solidFill>
                <a:latin typeface="Calibri Light" panose="020F0302020204030204" pitchFamily="34" charset="0"/>
                <a:cs typeface="Times New Roman"/>
              </a:rPr>
              <a:t> </a:t>
            </a:r>
            <a:r>
              <a:rPr sz="2531" b="1" dirty="0">
                <a:solidFill>
                  <a:srgbClr val="363435"/>
                </a:solidFill>
                <a:latin typeface="Calibri Light" panose="020F0302020204030204" pitchFamily="34" charset="0"/>
                <a:cs typeface="Times New Roman"/>
              </a:rPr>
              <a:t>en</a:t>
            </a:r>
            <a:r>
              <a:rPr sz="2531" b="1" spc="475" dirty="0">
                <a:solidFill>
                  <a:srgbClr val="363435"/>
                </a:solidFill>
                <a:latin typeface="Calibri Light" panose="020F0302020204030204" pitchFamily="34" charset="0"/>
                <a:cs typeface="Times New Roman"/>
              </a:rPr>
              <a:t> </a:t>
            </a:r>
            <a:r>
              <a:rPr sz="2531" b="1" dirty="0">
                <a:solidFill>
                  <a:srgbClr val="363435"/>
                </a:solidFill>
                <a:latin typeface="Calibri Light" panose="020F0302020204030204" pitchFamily="34" charset="0"/>
                <a:cs typeface="Times New Roman"/>
              </a:rPr>
              <a:t>el</a:t>
            </a:r>
            <a:r>
              <a:rPr sz="2531" b="1" spc="343" dirty="0">
                <a:solidFill>
                  <a:srgbClr val="363435"/>
                </a:solidFill>
                <a:latin typeface="Calibri Light" panose="020F0302020204030204" pitchFamily="34" charset="0"/>
                <a:cs typeface="Times New Roman"/>
              </a:rPr>
              <a:t> </a:t>
            </a:r>
            <a:r>
              <a:rPr sz="2531" b="1" dirty="0">
                <a:solidFill>
                  <a:srgbClr val="363435"/>
                </a:solidFill>
                <a:latin typeface="Calibri Light" panose="020F0302020204030204" pitchFamily="34" charset="0"/>
                <a:cs typeface="Times New Roman"/>
              </a:rPr>
              <a:t>país.</a:t>
            </a:r>
            <a:endParaRPr sz="2531" dirty="0">
              <a:solidFill>
                <a:prstClr val="black"/>
              </a:solidFill>
              <a:latin typeface="Calibri Light" panose="020F0302020204030204" pitchFamily="34" charset="0"/>
              <a:cs typeface="Times New Roman"/>
            </a:endParaRPr>
          </a:p>
          <a:p>
            <a:pPr marL="545750" algn="just">
              <a:lnSpc>
                <a:spcPct val="95825"/>
              </a:lnSpc>
              <a:spcBef>
                <a:spcPts val="3275"/>
              </a:spcBef>
            </a:pPr>
            <a:r>
              <a:rPr sz="2531" dirty="0">
                <a:solidFill>
                  <a:srgbClr val="363435"/>
                </a:solidFill>
                <a:latin typeface="Calibri Light" panose="020F0302020204030204" pitchFamily="34" charset="0"/>
                <a:cs typeface="Times New Roman"/>
              </a:rPr>
              <a:t>La</a:t>
            </a:r>
            <a:r>
              <a:rPr sz="2531" spc="150" dirty="0">
                <a:solidFill>
                  <a:srgbClr val="363435"/>
                </a:solidFill>
                <a:latin typeface="Calibri Light" panose="020F0302020204030204" pitchFamily="34" charset="0"/>
                <a:cs typeface="Times New Roman"/>
              </a:rPr>
              <a:t> </a:t>
            </a:r>
            <a:r>
              <a:rPr sz="2531" dirty="0">
                <a:solidFill>
                  <a:srgbClr val="363435"/>
                </a:solidFill>
                <a:latin typeface="Calibri Light" panose="020F0302020204030204" pitchFamily="34" charset="0"/>
                <a:cs typeface="Times New Roman"/>
              </a:rPr>
              <a:t>edad</a:t>
            </a:r>
            <a:r>
              <a:rPr sz="2531" spc="220" dirty="0">
                <a:solidFill>
                  <a:srgbClr val="363435"/>
                </a:solidFill>
                <a:latin typeface="Calibri Light" panose="020F0302020204030204" pitchFamily="34" charset="0"/>
                <a:cs typeface="Times New Roman"/>
              </a:rPr>
              <a:t> </a:t>
            </a:r>
            <a:r>
              <a:rPr sz="2531" dirty="0">
                <a:solidFill>
                  <a:srgbClr val="363435"/>
                </a:solidFill>
                <a:latin typeface="Calibri Light" panose="020F0302020204030204" pitchFamily="34" charset="0"/>
                <a:cs typeface="Times New Roman"/>
              </a:rPr>
              <a:t>p</a:t>
            </a:r>
            <a:r>
              <a:rPr sz="2531" spc="-52" dirty="0">
                <a:solidFill>
                  <a:srgbClr val="363435"/>
                </a:solidFill>
                <a:latin typeface="Calibri Light" panose="020F0302020204030204" pitchFamily="34" charset="0"/>
                <a:cs typeface="Times New Roman"/>
              </a:rPr>
              <a:t>r</a:t>
            </a:r>
            <a:r>
              <a:rPr sz="2531" dirty="0">
                <a:solidFill>
                  <a:srgbClr val="363435"/>
                </a:solidFill>
                <a:latin typeface="Calibri Light" panose="020F0302020204030204" pitchFamily="34" charset="0"/>
                <a:cs typeface="Times New Roman"/>
              </a:rPr>
              <a:t>omedio</a:t>
            </a:r>
            <a:r>
              <a:rPr sz="2531" spc="-302" dirty="0">
                <a:solidFill>
                  <a:srgbClr val="363435"/>
                </a:solidFill>
                <a:latin typeface="Calibri Light" panose="020F0302020204030204" pitchFamily="34" charset="0"/>
                <a:cs typeface="Times New Roman"/>
              </a:rPr>
              <a:t> </a:t>
            </a:r>
            <a:r>
              <a:rPr sz="2531" dirty="0">
                <a:solidFill>
                  <a:srgbClr val="363435"/>
                </a:solidFill>
                <a:latin typeface="Calibri Light" panose="020F0302020204030204" pitchFamily="34" charset="0"/>
                <a:cs typeface="Times New Roman"/>
              </a:rPr>
              <a:t>de</a:t>
            </a:r>
            <a:r>
              <a:rPr sz="2531" spc="523" dirty="0">
                <a:solidFill>
                  <a:srgbClr val="363435"/>
                </a:solidFill>
                <a:latin typeface="Calibri Light" panose="020F0302020204030204" pitchFamily="34" charset="0"/>
                <a:cs typeface="Times New Roman"/>
              </a:rPr>
              <a:t> </a:t>
            </a:r>
            <a:r>
              <a:rPr sz="2531" dirty="0">
                <a:solidFill>
                  <a:srgbClr val="363435"/>
                </a:solidFill>
                <a:latin typeface="Calibri Light" panose="020F0302020204030204" pitchFamily="34" charset="0"/>
                <a:cs typeface="Times New Roman"/>
              </a:rPr>
              <a:t>un</a:t>
            </a:r>
            <a:r>
              <a:rPr sz="2531" spc="348" dirty="0">
                <a:solidFill>
                  <a:srgbClr val="363435"/>
                </a:solidFill>
                <a:latin typeface="Calibri Light" panose="020F0302020204030204" pitchFamily="34" charset="0"/>
                <a:cs typeface="Times New Roman"/>
              </a:rPr>
              <a:t> </a:t>
            </a:r>
            <a:r>
              <a:rPr sz="2531" dirty="0">
                <a:solidFill>
                  <a:srgbClr val="363435"/>
                </a:solidFill>
                <a:latin typeface="Calibri Light" panose="020F0302020204030204" pitchFamily="34" charset="0"/>
                <a:cs typeface="Times New Roman"/>
              </a:rPr>
              <a:t>automóvil </a:t>
            </a:r>
            <a:r>
              <a:rPr sz="2531" spc="155" dirty="0">
                <a:solidFill>
                  <a:srgbClr val="363435"/>
                </a:solidFill>
                <a:latin typeface="Calibri Light" panose="020F0302020204030204" pitchFamily="34" charset="0"/>
                <a:cs typeface="Times New Roman"/>
              </a:rPr>
              <a:t> </a:t>
            </a:r>
            <a:r>
              <a:rPr sz="2531" dirty="0">
                <a:solidFill>
                  <a:srgbClr val="363435"/>
                </a:solidFill>
                <a:latin typeface="Calibri Light" panose="020F0302020204030204" pitchFamily="34" charset="0"/>
                <a:cs typeface="Times New Roman"/>
              </a:rPr>
              <a:t>en</a:t>
            </a:r>
            <a:r>
              <a:rPr sz="2531" spc="428" dirty="0">
                <a:solidFill>
                  <a:srgbClr val="363435"/>
                </a:solidFill>
                <a:latin typeface="Calibri Light" panose="020F0302020204030204" pitchFamily="34" charset="0"/>
                <a:cs typeface="Times New Roman"/>
              </a:rPr>
              <a:t> </a:t>
            </a:r>
            <a:r>
              <a:rPr sz="2531" dirty="0">
                <a:solidFill>
                  <a:srgbClr val="363435"/>
                </a:solidFill>
                <a:latin typeface="Calibri Light" panose="020F0302020204030204" pitchFamily="34" charset="0"/>
                <a:cs typeface="Times New Roman"/>
              </a:rPr>
              <a:t>el</a:t>
            </a:r>
            <a:r>
              <a:rPr sz="2531" spc="161" dirty="0">
                <a:solidFill>
                  <a:srgbClr val="363435"/>
                </a:solidFill>
                <a:latin typeface="Calibri Light" panose="020F0302020204030204" pitchFamily="34" charset="0"/>
                <a:cs typeface="Times New Roman"/>
              </a:rPr>
              <a:t> </a:t>
            </a:r>
            <a:r>
              <a:rPr sz="2531" dirty="0">
                <a:solidFill>
                  <a:srgbClr val="363435"/>
                </a:solidFill>
                <a:latin typeface="Calibri Light" panose="020F0302020204030204" pitchFamily="34" charset="0"/>
                <a:cs typeface="Times New Roman"/>
              </a:rPr>
              <a:t>D.</a:t>
            </a:r>
            <a:r>
              <a:rPr sz="2531" spc="-397" dirty="0">
                <a:solidFill>
                  <a:srgbClr val="363435"/>
                </a:solidFill>
                <a:latin typeface="Calibri Light" panose="020F0302020204030204" pitchFamily="34" charset="0"/>
                <a:cs typeface="Times New Roman"/>
              </a:rPr>
              <a:t>F</a:t>
            </a:r>
            <a:r>
              <a:rPr sz="2531" dirty="0">
                <a:solidFill>
                  <a:srgbClr val="363435"/>
                </a:solidFill>
                <a:latin typeface="Calibri Light" panose="020F0302020204030204" pitchFamily="34" charset="0"/>
                <a:cs typeface="Times New Roman"/>
              </a:rPr>
              <a:t>.</a:t>
            </a:r>
            <a:r>
              <a:rPr sz="2531" spc="206" dirty="0">
                <a:solidFill>
                  <a:srgbClr val="363435"/>
                </a:solidFill>
                <a:latin typeface="Calibri Light" panose="020F0302020204030204" pitchFamily="34" charset="0"/>
                <a:cs typeface="Times New Roman"/>
              </a:rPr>
              <a:t> </a:t>
            </a:r>
            <a:r>
              <a:rPr sz="2531" dirty="0">
                <a:solidFill>
                  <a:srgbClr val="363435"/>
                </a:solidFill>
                <a:latin typeface="Calibri Light" panose="020F0302020204030204" pitchFamily="34" charset="0"/>
                <a:cs typeface="Times New Roman"/>
              </a:rPr>
              <a:t>es</a:t>
            </a:r>
            <a:r>
              <a:rPr sz="2531" spc="575" dirty="0">
                <a:solidFill>
                  <a:srgbClr val="363435"/>
                </a:solidFill>
                <a:latin typeface="Calibri Light" panose="020F0302020204030204" pitchFamily="34" charset="0"/>
                <a:cs typeface="Times New Roman"/>
              </a:rPr>
              <a:t> </a:t>
            </a:r>
            <a:r>
              <a:rPr sz="2531" dirty="0">
                <a:solidFill>
                  <a:srgbClr val="363435"/>
                </a:solidFill>
                <a:latin typeface="Calibri Light" panose="020F0302020204030204" pitchFamily="34" charset="0"/>
                <a:cs typeface="Times New Roman"/>
              </a:rPr>
              <a:t>de</a:t>
            </a:r>
            <a:endParaRPr sz="2531" dirty="0">
              <a:solidFill>
                <a:prstClr val="black"/>
              </a:solidFill>
              <a:latin typeface="Calibri Light" panose="020F0302020204030204" pitchFamily="34" charset="0"/>
              <a:cs typeface="Times New Roman"/>
            </a:endParaRPr>
          </a:p>
          <a:p>
            <a:pPr marL="545750" algn="just">
              <a:lnSpc>
                <a:spcPct val="95825"/>
              </a:lnSpc>
              <a:spcBef>
                <a:spcPts val="169"/>
              </a:spcBef>
            </a:pPr>
            <a:r>
              <a:rPr sz="2531" dirty="0">
                <a:solidFill>
                  <a:srgbClr val="363435"/>
                </a:solidFill>
                <a:latin typeface="Calibri Light" panose="020F0302020204030204" pitchFamily="34" charset="0"/>
                <a:cs typeface="Arial"/>
              </a:rPr>
              <a:t>10 años; </a:t>
            </a:r>
            <a:r>
              <a:rPr sz="2531" b="1" spc="-45" dirty="0">
                <a:solidFill>
                  <a:srgbClr val="363435"/>
                </a:solidFill>
                <a:latin typeface="Calibri Light" panose="020F0302020204030204" pitchFamily="34" charset="0"/>
                <a:cs typeface="Times New Roman"/>
              </a:rPr>
              <a:t>r</a:t>
            </a:r>
            <a:r>
              <a:rPr sz="2531" b="1" dirty="0">
                <a:solidFill>
                  <a:srgbClr val="363435"/>
                </a:solidFill>
                <a:latin typeface="Calibri Light" panose="020F0302020204030204" pitchFamily="34" charset="0"/>
                <a:cs typeface="Times New Roman"/>
              </a:rPr>
              <a:t>ecor</a:t>
            </a:r>
            <a:r>
              <a:rPr sz="2531" b="1" spc="-45" dirty="0">
                <a:solidFill>
                  <a:srgbClr val="363435"/>
                </a:solidFill>
                <a:latin typeface="Calibri Light" panose="020F0302020204030204" pitchFamily="34" charset="0"/>
                <a:cs typeface="Times New Roman"/>
              </a:rPr>
              <a:t>r</a:t>
            </a:r>
            <a:r>
              <a:rPr sz="2531" b="1" dirty="0">
                <a:solidFill>
                  <a:srgbClr val="363435"/>
                </a:solidFill>
                <a:latin typeface="Calibri Light" panose="020F0302020204030204" pitchFamily="34" charset="0"/>
                <a:cs typeface="Times New Roman"/>
              </a:rPr>
              <a:t>e,</a:t>
            </a:r>
            <a:r>
              <a:rPr sz="2531" b="1" spc="70" dirty="0">
                <a:solidFill>
                  <a:srgbClr val="363435"/>
                </a:solidFill>
                <a:latin typeface="Calibri Light" panose="020F0302020204030204" pitchFamily="34" charset="0"/>
                <a:cs typeface="Times New Roman"/>
              </a:rPr>
              <a:t> </a:t>
            </a:r>
            <a:r>
              <a:rPr sz="2531" b="1" dirty="0">
                <a:solidFill>
                  <a:srgbClr val="363435"/>
                </a:solidFill>
                <a:latin typeface="Calibri Light" panose="020F0302020204030204" pitchFamily="34" charset="0"/>
                <a:cs typeface="Times New Roman"/>
              </a:rPr>
              <a:t>por</a:t>
            </a:r>
            <a:r>
              <a:rPr sz="2531" b="1" spc="335" dirty="0">
                <a:solidFill>
                  <a:srgbClr val="363435"/>
                </a:solidFill>
                <a:latin typeface="Calibri Light" panose="020F0302020204030204" pitchFamily="34" charset="0"/>
                <a:cs typeface="Times New Roman"/>
              </a:rPr>
              <a:t> </a:t>
            </a:r>
            <a:r>
              <a:rPr sz="2531" b="1" dirty="0">
                <a:solidFill>
                  <a:srgbClr val="363435"/>
                </a:solidFill>
                <a:latin typeface="Calibri Light" panose="020F0302020204030204" pitchFamily="34" charset="0"/>
                <a:cs typeface="Times New Roman"/>
              </a:rPr>
              <a:t>año, </a:t>
            </a:r>
            <a:r>
              <a:rPr sz="2531" b="1" spc="32" dirty="0">
                <a:solidFill>
                  <a:srgbClr val="363435"/>
                </a:solidFill>
                <a:latin typeface="Calibri Light" panose="020F0302020204030204" pitchFamily="34" charset="0"/>
                <a:cs typeface="Times New Roman"/>
              </a:rPr>
              <a:t> </a:t>
            </a:r>
            <a:r>
              <a:rPr sz="2531" b="1" dirty="0">
                <a:solidFill>
                  <a:srgbClr val="363435"/>
                </a:solidFill>
                <a:latin typeface="Calibri Light" panose="020F0302020204030204" pitchFamily="34" charset="0"/>
                <a:cs typeface="Times New Roman"/>
              </a:rPr>
              <a:t>unos</a:t>
            </a:r>
            <a:r>
              <a:rPr sz="2531" b="1" spc="140" dirty="0">
                <a:solidFill>
                  <a:srgbClr val="363435"/>
                </a:solidFill>
                <a:latin typeface="Calibri Light" panose="020F0302020204030204" pitchFamily="34" charset="0"/>
                <a:cs typeface="Times New Roman"/>
              </a:rPr>
              <a:t> </a:t>
            </a:r>
            <a:r>
              <a:rPr sz="2531" b="1" dirty="0">
                <a:solidFill>
                  <a:srgbClr val="363435"/>
                </a:solidFill>
                <a:latin typeface="Calibri Light" panose="020F0302020204030204" pitchFamily="34" charset="0"/>
                <a:cs typeface="Times New Roman"/>
              </a:rPr>
              <a:t>15,000</a:t>
            </a:r>
            <a:r>
              <a:rPr sz="2531" b="1" spc="-150" dirty="0">
                <a:solidFill>
                  <a:srgbClr val="363435"/>
                </a:solidFill>
                <a:latin typeface="Calibri Light" panose="020F0302020204030204" pitchFamily="34" charset="0"/>
                <a:cs typeface="Times New Roman"/>
              </a:rPr>
              <a:t> </a:t>
            </a:r>
            <a:r>
              <a:rPr sz="2531" b="1" dirty="0">
                <a:solidFill>
                  <a:srgbClr val="363435"/>
                </a:solidFill>
                <a:latin typeface="Calibri Light" panose="020F0302020204030204" pitchFamily="34" charset="0"/>
                <a:cs typeface="Times New Roman"/>
              </a:rPr>
              <a:t>kilómet</a:t>
            </a:r>
            <a:r>
              <a:rPr sz="2531" b="1" spc="-45" dirty="0">
                <a:solidFill>
                  <a:srgbClr val="363435"/>
                </a:solidFill>
                <a:latin typeface="Calibri Light" panose="020F0302020204030204" pitchFamily="34" charset="0"/>
                <a:cs typeface="Times New Roman"/>
              </a:rPr>
              <a:t>r</a:t>
            </a:r>
            <a:r>
              <a:rPr sz="2531" b="1" dirty="0">
                <a:solidFill>
                  <a:srgbClr val="363435"/>
                </a:solidFill>
                <a:latin typeface="Calibri Light" panose="020F0302020204030204" pitchFamily="34" charset="0"/>
                <a:cs typeface="Times New Roman"/>
              </a:rPr>
              <a:t>os.</a:t>
            </a:r>
            <a:endParaRPr sz="2531" dirty="0">
              <a:solidFill>
                <a:prstClr val="black"/>
              </a:solidFill>
              <a:latin typeface="Calibri Light" panose="020F0302020204030204" pitchFamily="34" charset="0"/>
              <a:cs typeface="Times New Roman"/>
            </a:endParaRPr>
          </a:p>
          <a:p>
            <a:pPr marL="545750" marR="549173" algn="just">
              <a:lnSpc>
                <a:spcPts val="2986"/>
              </a:lnSpc>
              <a:spcBef>
                <a:spcPts val="3264"/>
              </a:spcBef>
            </a:pPr>
            <a:r>
              <a:rPr sz="2531" dirty="0">
                <a:solidFill>
                  <a:srgbClr val="363435"/>
                </a:solidFill>
                <a:latin typeface="Calibri Light" panose="020F0302020204030204" pitchFamily="34" charset="0"/>
                <a:cs typeface="Arial"/>
              </a:rPr>
              <a:t>Se</a:t>
            </a:r>
            <a:r>
              <a:rPr sz="2531" spc="-123" dirty="0">
                <a:solidFill>
                  <a:srgbClr val="363435"/>
                </a:solidFill>
                <a:latin typeface="Calibri Light" panose="020F0302020204030204" pitchFamily="34" charset="0"/>
                <a:cs typeface="Arial"/>
              </a:rPr>
              <a:t> </a:t>
            </a:r>
            <a:r>
              <a:rPr sz="2531" dirty="0">
                <a:solidFill>
                  <a:srgbClr val="363435"/>
                </a:solidFill>
                <a:latin typeface="Calibri Light" panose="020F0302020204030204" pitchFamily="34" charset="0"/>
                <a:cs typeface="Arial"/>
              </a:rPr>
              <a:t>consumen</a:t>
            </a:r>
            <a:r>
              <a:rPr sz="2531" spc="117" dirty="0">
                <a:solidFill>
                  <a:srgbClr val="363435"/>
                </a:solidFill>
                <a:latin typeface="Calibri Light" panose="020F0302020204030204" pitchFamily="34" charset="0"/>
                <a:cs typeface="Arial"/>
              </a:rPr>
              <a:t> </a:t>
            </a:r>
            <a:r>
              <a:rPr sz="2531" dirty="0">
                <a:solidFill>
                  <a:srgbClr val="363435"/>
                </a:solidFill>
                <a:latin typeface="Calibri Light" panose="020F0302020204030204" pitchFamily="34" charset="0"/>
                <a:cs typeface="Arial"/>
              </a:rPr>
              <a:t>ce</a:t>
            </a:r>
            <a:r>
              <a:rPr sz="2531" spc="-45" dirty="0">
                <a:solidFill>
                  <a:srgbClr val="363435"/>
                </a:solidFill>
                <a:latin typeface="Calibri Light" panose="020F0302020204030204" pitchFamily="34" charset="0"/>
                <a:cs typeface="Arial"/>
              </a:rPr>
              <a:t>r</a:t>
            </a:r>
            <a:r>
              <a:rPr sz="2531" dirty="0">
                <a:solidFill>
                  <a:srgbClr val="363435"/>
                </a:solidFill>
                <a:latin typeface="Calibri Light" panose="020F0302020204030204" pitchFamily="34" charset="0"/>
                <a:cs typeface="Arial"/>
              </a:rPr>
              <a:t>ca</a:t>
            </a:r>
            <a:r>
              <a:rPr sz="2531" spc="61" dirty="0">
                <a:solidFill>
                  <a:srgbClr val="363435"/>
                </a:solidFill>
                <a:latin typeface="Calibri Light" panose="020F0302020204030204" pitchFamily="34" charset="0"/>
                <a:cs typeface="Arial"/>
              </a:rPr>
              <a:t> </a:t>
            </a:r>
            <a:r>
              <a:rPr sz="2531" dirty="0">
                <a:solidFill>
                  <a:srgbClr val="363435"/>
                </a:solidFill>
                <a:latin typeface="Calibri Light" panose="020F0302020204030204" pitchFamily="34" charset="0"/>
                <a:cs typeface="Arial"/>
              </a:rPr>
              <a:t>de</a:t>
            </a:r>
            <a:r>
              <a:rPr sz="2531" spc="27" dirty="0">
                <a:solidFill>
                  <a:srgbClr val="363435"/>
                </a:solidFill>
                <a:latin typeface="Calibri Light" panose="020F0302020204030204" pitchFamily="34" charset="0"/>
                <a:cs typeface="Arial"/>
              </a:rPr>
              <a:t> </a:t>
            </a:r>
            <a:r>
              <a:rPr sz="2531" b="1" dirty="0">
                <a:solidFill>
                  <a:srgbClr val="363435"/>
                </a:solidFill>
                <a:latin typeface="Calibri Light" panose="020F0302020204030204" pitchFamily="34" charset="0"/>
                <a:cs typeface="Arial"/>
              </a:rPr>
              <a:t>25,000 millones</a:t>
            </a:r>
            <a:r>
              <a:rPr sz="2531" b="1" spc="-205" dirty="0">
                <a:solidFill>
                  <a:srgbClr val="363435"/>
                </a:solidFill>
                <a:latin typeface="Calibri Light" panose="020F0302020204030204" pitchFamily="34" charset="0"/>
                <a:cs typeface="Arial"/>
              </a:rPr>
              <a:t> </a:t>
            </a:r>
            <a:r>
              <a:rPr sz="2531" b="1" dirty="0">
                <a:solidFill>
                  <a:srgbClr val="363435"/>
                </a:solidFill>
                <a:latin typeface="Calibri Light" panose="020F0302020204030204" pitchFamily="34" charset="0"/>
                <a:cs typeface="Arial"/>
              </a:rPr>
              <a:t>de</a:t>
            </a:r>
            <a:r>
              <a:rPr sz="2531" b="1" spc="29" dirty="0">
                <a:solidFill>
                  <a:srgbClr val="363435"/>
                </a:solidFill>
                <a:latin typeface="Calibri Light" panose="020F0302020204030204" pitchFamily="34" charset="0"/>
                <a:cs typeface="Arial"/>
              </a:rPr>
              <a:t> </a:t>
            </a:r>
            <a:r>
              <a:rPr sz="2531" b="1" dirty="0">
                <a:solidFill>
                  <a:srgbClr val="363435"/>
                </a:solidFill>
                <a:latin typeface="Calibri Light" panose="020F0302020204030204" pitchFamily="34" charset="0"/>
                <a:cs typeface="Arial"/>
              </a:rPr>
              <a:t>lit</a:t>
            </a:r>
            <a:r>
              <a:rPr sz="2531" b="1" spc="-45" dirty="0">
                <a:solidFill>
                  <a:srgbClr val="363435"/>
                </a:solidFill>
                <a:latin typeface="Calibri Light" panose="020F0302020204030204" pitchFamily="34" charset="0"/>
                <a:cs typeface="Arial"/>
              </a:rPr>
              <a:t>r</a:t>
            </a:r>
            <a:r>
              <a:rPr sz="2531" b="1" dirty="0">
                <a:solidFill>
                  <a:srgbClr val="363435"/>
                </a:solidFill>
                <a:latin typeface="Calibri Light" panose="020F0302020204030204" pitchFamily="34" charset="0"/>
                <a:cs typeface="Arial"/>
              </a:rPr>
              <a:t>os</a:t>
            </a:r>
            <a:r>
              <a:rPr sz="2531" b="1" spc="-123" dirty="0">
                <a:solidFill>
                  <a:srgbClr val="363435"/>
                </a:solidFill>
                <a:latin typeface="Calibri Light" panose="020F0302020204030204" pitchFamily="34" charset="0"/>
                <a:cs typeface="Arial"/>
              </a:rPr>
              <a:t> </a:t>
            </a:r>
            <a:r>
              <a:rPr sz="2531" b="1" dirty="0">
                <a:solidFill>
                  <a:srgbClr val="363435"/>
                </a:solidFill>
                <a:latin typeface="Calibri Light" panose="020F0302020204030204" pitchFamily="34" charset="0"/>
                <a:cs typeface="Arial"/>
              </a:rPr>
              <a:t>de </a:t>
            </a:r>
            <a:endParaRPr sz="2531" dirty="0">
              <a:solidFill>
                <a:prstClr val="black"/>
              </a:solidFill>
              <a:latin typeface="Calibri Light" panose="020F0302020204030204" pitchFamily="34" charset="0"/>
              <a:cs typeface="Arial"/>
            </a:endParaRPr>
          </a:p>
          <a:p>
            <a:pPr marL="545750" marR="549173" algn="just">
              <a:lnSpc>
                <a:spcPts val="2910"/>
              </a:lnSpc>
              <a:spcBef>
                <a:spcPts val="188"/>
              </a:spcBef>
            </a:pPr>
            <a:r>
              <a:rPr sz="2531" b="1" dirty="0">
                <a:solidFill>
                  <a:srgbClr val="363435"/>
                </a:solidFill>
                <a:latin typeface="Calibri Light" panose="020F0302020204030204" pitchFamily="34" charset="0"/>
                <a:cs typeface="Arial"/>
              </a:rPr>
              <a:t>gasolina</a:t>
            </a:r>
            <a:r>
              <a:rPr sz="2531" b="1" spc="-102" dirty="0">
                <a:solidFill>
                  <a:srgbClr val="363435"/>
                </a:solidFill>
                <a:latin typeface="Calibri Light" panose="020F0302020204030204" pitchFamily="34" charset="0"/>
                <a:cs typeface="Arial"/>
              </a:rPr>
              <a:t> </a:t>
            </a:r>
            <a:r>
              <a:rPr sz="2531" b="1" dirty="0">
                <a:solidFill>
                  <a:srgbClr val="363435"/>
                </a:solidFill>
                <a:latin typeface="Calibri Light" panose="020F0302020204030204" pitchFamily="34" charset="0"/>
                <a:cs typeface="Arial"/>
              </a:rPr>
              <a:t>al</a:t>
            </a:r>
            <a:r>
              <a:rPr sz="2531" b="1" spc="-20" dirty="0">
                <a:solidFill>
                  <a:srgbClr val="363435"/>
                </a:solidFill>
                <a:latin typeface="Calibri Light" panose="020F0302020204030204" pitchFamily="34" charset="0"/>
                <a:cs typeface="Arial"/>
              </a:rPr>
              <a:t> </a:t>
            </a:r>
            <a:r>
              <a:rPr sz="2531" b="1" dirty="0">
                <a:solidFill>
                  <a:srgbClr val="363435"/>
                </a:solidFill>
                <a:latin typeface="Calibri Light" panose="020F0302020204030204" pitchFamily="34" charset="0"/>
                <a:cs typeface="Arial"/>
              </a:rPr>
              <a:t>año.</a:t>
            </a:r>
            <a:endParaRPr sz="2531" dirty="0">
              <a:solidFill>
                <a:prstClr val="black"/>
              </a:solidFill>
              <a:latin typeface="Calibri Light" panose="020F0302020204030204" pitchFamily="34" charset="0"/>
              <a:cs typeface="Arial"/>
            </a:endParaRPr>
          </a:p>
        </p:txBody>
      </p:sp>
      <p:sp>
        <p:nvSpPr>
          <p:cNvPr id="5" name="object 5"/>
          <p:cNvSpPr txBox="1"/>
          <p:nvPr/>
        </p:nvSpPr>
        <p:spPr>
          <a:xfrm>
            <a:off x="10426194" y="180263"/>
            <a:ext cx="238547" cy="6122394"/>
          </a:xfrm>
          <a:prstGeom prst="rect">
            <a:avLst/>
          </a:prstGeom>
        </p:spPr>
        <p:txBody>
          <a:bodyPr wrap="square" lIns="0" tIns="0" rIns="0" bIns="0" rtlCol="0">
            <a:noAutofit/>
          </a:bodyPr>
          <a:lstStyle/>
          <a:p>
            <a:pPr marL="17859">
              <a:lnSpc>
                <a:spcPts val="703"/>
              </a:lnSpc>
            </a:pPr>
            <a:endParaRPr sz="703">
              <a:solidFill>
                <a:prstClr val="black"/>
              </a:solidFill>
            </a:endParaRPr>
          </a:p>
        </p:txBody>
      </p:sp>
      <p:sp>
        <p:nvSpPr>
          <p:cNvPr id="4" name="object 4"/>
          <p:cNvSpPr txBox="1"/>
          <p:nvPr/>
        </p:nvSpPr>
        <p:spPr>
          <a:xfrm>
            <a:off x="1524001" y="6302659"/>
            <a:ext cx="203373" cy="363925"/>
          </a:xfrm>
          <a:prstGeom prst="rect">
            <a:avLst/>
          </a:prstGeom>
        </p:spPr>
        <p:txBody>
          <a:bodyPr wrap="square" lIns="0" tIns="0" rIns="0" bIns="0" rtlCol="0">
            <a:noAutofit/>
          </a:bodyPr>
          <a:lstStyle/>
          <a:p>
            <a:pPr marL="17859">
              <a:lnSpc>
                <a:spcPts val="703"/>
              </a:lnSpc>
            </a:pPr>
            <a:endParaRPr sz="703">
              <a:solidFill>
                <a:prstClr val="black"/>
              </a:solidFill>
            </a:endParaRPr>
          </a:p>
        </p:txBody>
      </p:sp>
      <p:sp>
        <p:nvSpPr>
          <p:cNvPr id="3" name="object 3"/>
          <p:cNvSpPr txBox="1"/>
          <p:nvPr/>
        </p:nvSpPr>
        <p:spPr>
          <a:xfrm>
            <a:off x="1727374" y="6302659"/>
            <a:ext cx="8698819" cy="363925"/>
          </a:xfrm>
          <a:prstGeom prst="rect">
            <a:avLst/>
          </a:prstGeom>
        </p:spPr>
        <p:txBody>
          <a:bodyPr wrap="square" lIns="0" tIns="0" rIns="0" bIns="0" rtlCol="0">
            <a:noAutofit/>
          </a:bodyPr>
          <a:lstStyle/>
          <a:p>
            <a:pPr marL="17859">
              <a:lnSpc>
                <a:spcPts val="703"/>
              </a:lnSpc>
            </a:pPr>
            <a:endParaRPr sz="703">
              <a:solidFill>
                <a:prstClr val="black"/>
              </a:solidFill>
            </a:endParaRPr>
          </a:p>
        </p:txBody>
      </p:sp>
      <p:sp>
        <p:nvSpPr>
          <p:cNvPr id="2" name="object 2"/>
          <p:cNvSpPr txBox="1"/>
          <p:nvPr/>
        </p:nvSpPr>
        <p:spPr>
          <a:xfrm>
            <a:off x="10426194" y="6302659"/>
            <a:ext cx="238547" cy="363925"/>
          </a:xfrm>
          <a:prstGeom prst="rect">
            <a:avLst/>
          </a:prstGeom>
        </p:spPr>
        <p:txBody>
          <a:bodyPr wrap="square" lIns="0" tIns="0" rIns="0" bIns="0" rtlCol="0">
            <a:noAutofit/>
          </a:bodyPr>
          <a:lstStyle/>
          <a:p>
            <a:pPr marL="17859">
              <a:lnSpc>
                <a:spcPts val="703"/>
              </a:lnSpc>
            </a:pPr>
            <a:endParaRPr sz="703">
              <a:solidFill>
                <a:prstClr val="black"/>
              </a:solidFill>
            </a:endParaRPr>
          </a:p>
        </p:txBody>
      </p:sp>
    </p:spTree>
    <p:extLst>
      <p:ext uri="{BB962C8B-B14F-4D97-AF65-F5344CB8AC3E}">
        <p14:creationId xmlns:p14="http://schemas.microsoft.com/office/powerpoint/2010/main" val="44832433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object 36"/>
          <p:cNvSpPr/>
          <p:nvPr/>
        </p:nvSpPr>
        <p:spPr>
          <a:xfrm>
            <a:off x="1426063" y="1111746"/>
            <a:ext cx="9307859" cy="6127674"/>
          </a:xfrm>
          <a:prstGeom prst="rect">
            <a:avLst/>
          </a:prstGeom>
          <a:blipFill>
            <a:blip r:embed="rId2" cstate="print"/>
            <a:stretch>
              <a:fillRect/>
            </a:stretch>
          </a:blipFill>
        </p:spPr>
        <p:txBody>
          <a:bodyPr wrap="square" lIns="0" tIns="0" rIns="0" bIns="0" rtlCol="0">
            <a:noAutofit/>
          </a:bodyPr>
          <a:lstStyle/>
          <a:p>
            <a:endParaRPr sz="1266">
              <a:solidFill>
                <a:prstClr val="black"/>
              </a:solidFill>
            </a:endParaRPr>
          </a:p>
        </p:txBody>
      </p:sp>
      <p:sp>
        <p:nvSpPr>
          <p:cNvPr id="38" name="object 38"/>
          <p:cNvSpPr/>
          <p:nvPr/>
        </p:nvSpPr>
        <p:spPr>
          <a:xfrm>
            <a:off x="1524001" y="6348178"/>
            <a:ext cx="9142258" cy="290759"/>
          </a:xfrm>
          <a:custGeom>
            <a:avLst/>
            <a:gdLst/>
            <a:ahLst/>
            <a:cxnLst/>
            <a:rect l="l" t="t" r="r" b="b"/>
            <a:pathLst>
              <a:path w="13002323" h="413524">
                <a:moveTo>
                  <a:pt x="0" y="413524"/>
                </a:moveTo>
                <a:lnTo>
                  <a:pt x="13002323" y="413524"/>
                </a:lnTo>
                <a:lnTo>
                  <a:pt x="13002323" y="0"/>
                </a:lnTo>
                <a:lnTo>
                  <a:pt x="0" y="0"/>
                </a:lnTo>
                <a:lnTo>
                  <a:pt x="0" y="413524"/>
                </a:lnTo>
                <a:close/>
              </a:path>
            </a:pathLst>
          </a:custGeom>
          <a:solidFill>
            <a:srgbClr val="363435"/>
          </a:solidFill>
        </p:spPr>
        <p:txBody>
          <a:bodyPr wrap="square" lIns="0" tIns="0" rIns="0" bIns="0" rtlCol="0">
            <a:noAutofit/>
          </a:bodyPr>
          <a:lstStyle/>
          <a:p>
            <a:endParaRPr sz="1266">
              <a:solidFill>
                <a:prstClr val="black"/>
              </a:solidFill>
            </a:endParaRPr>
          </a:p>
        </p:txBody>
      </p:sp>
      <p:sp>
        <p:nvSpPr>
          <p:cNvPr id="39" name="object 39"/>
          <p:cNvSpPr/>
          <p:nvPr/>
        </p:nvSpPr>
        <p:spPr>
          <a:xfrm>
            <a:off x="1524001" y="6787536"/>
            <a:ext cx="9142258" cy="70464"/>
          </a:xfrm>
          <a:custGeom>
            <a:avLst/>
            <a:gdLst/>
            <a:ahLst/>
            <a:cxnLst/>
            <a:rect l="l" t="t" r="r" b="b"/>
            <a:pathLst>
              <a:path w="13002323" h="100215">
                <a:moveTo>
                  <a:pt x="0" y="100215"/>
                </a:moveTo>
                <a:lnTo>
                  <a:pt x="13002323" y="100215"/>
                </a:lnTo>
                <a:lnTo>
                  <a:pt x="13002323" y="0"/>
                </a:lnTo>
                <a:lnTo>
                  <a:pt x="0" y="0"/>
                </a:lnTo>
                <a:lnTo>
                  <a:pt x="0" y="100215"/>
                </a:lnTo>
                <a:close/>
              </a:path>
            </a:pathLst>
          </a:custGeom>
          <a:solidFill>
            <a:srgbClr val="363435"/>
          </a:solidFill>
        </p:spPr>
        <p:txBody>
          <a:bodyPr wrap="square" lIns="0" tIns="0" rIns="0" bIns="0" rtlCol="0">
            <a:noAutofit/>
          </a:bodyPr>
          <a:lstStyle/>
          <a:p>
            <a:endParaRPr sz="1266">
              <a:solidFill>
                <a:prstClr val="black"/>
              </a:solidFill>
            </a:endParaRPr>
          </a:p>
        </p:txBody>
      </p:sp>
      <p:sp>
        <p:nvSpPr>
          <p:cNvPr id="40" name="object 40"/>
          <p:cNvSpPr/>
          <p:nvPr/>
        </p:nvSpPr>
        <p:spPr>
          <a:xfrm>
            <a:off x="1524001" y="6638937"/>
            <a:ext cx="9142258" cy="148598"/>
          </a:xfrm>
          <a:custGeom>
            <a:avLst/>
            <a:gdLst/>
            <a:ahLst/>
            <a:cxnLst/>
            <a:rect l="l" t="t" r="r" b="b"/>
            <a:pathLst>
              <a:path w="13002323" h="211340">
                <a:moveTo>
                  <a:pt x="0" y="211340"/>
                </a:moveTo>
                <a:lnTo>
                  <a:pt x="13002323" y="211340"/>
                </a:lnTo>
                <a:lnTo>
                  <a:pt x="13002323" y="0"/>
                </a:lnTo>
                <a:lnTo>
                  <a:pt x="0" y="0"/>
                </a:lnTo>
                <a:lnTo>
                  <a:pt x="0" y="211340"/>
                </a:lnTo>
                <a:close/>
              </a:path>
            </a:pathLst>
          </a:custGeom>
          <a:solidFill>
            <a:srgbClr val="EC3237"/>
          </a:solidFill>
        </p:spPr>
        <p:txBody>
          <a:bodyPr wrap="square" lIns="0" tIns="0" rIns="0" bIns="0" rtlCol="0">
            <a:noAutofit/>
          </a:bodyPr>
          <a:lstStyle/>
          <a:p>
            <a:endParaRPr sz="1266">
              <a:solidFill>
                <a:prstClr val="black"/>
              </a:solidFill>
            </a:endParaRPr>
          </a:p>
        </p:txBody>
      </p:sp>
      <p:sp>
        <p:nvSpPr>
          <p:cNvPr id="41" name="object 41"/>
          <p:cNvSpPr/>
          <p:nvPr/>
        </p:nvSpPr>
        <p:spPr>
          <a:xfrm>
            <a:off x="1524000" y="6302658"/>
            <a:ext cx="9144000" cy="0"/>
          </a:xfrm>
          <a:custGeom>
            <a:avLst/>
            <a:gdLst/>
            <a:ahLst/>
            <a:cxnLst/>
            <a:rect l="l" t="t" r="r" b="b"/>
            <a:pathLst>
              <a:path w="13004800">
                <a:moveTo>
                  <a:pt x="0" y="0"/>
                </a:moveTo>
                <a:lnTo>
                  <a:pt x="13004800" y="0"/>
                </a:lnTo>
              </a:path>
            </a:pathLst>
          </a:custGeom>
          <a:ln w="47637">
            <a:solidFill>
              <a:srgbClr val="EC3237"/>
            </a:solidFill>
          </a:ln>
        </p:spPr>
        <p:txBody>
          <a:bodyPr wrap="square" lIns="0" tIns="0" rIns="0" bIns="0" rtlCol="0">
            <a:noAutofit/>
          </a:bodyPr>
          <a:lstStyle/>
          <a:p>
            <a:endParaRPr sz="1266">
              <a:solidFill>
                <a:prstClr val="black"/>
              </a:solidFill>
            </a:endParaRPr>
          </a:p>
        </p:txBody>
      </p:sp>
      <p:sp>
        <p:nvSpPr>
          <p:cNvPr id="42" name="object 42"/>
          <p:cNvSpPr/>
          <p:nvPr/>
        </p:nvSpPr>
        <p:spPr>
          <a:xfrm>
            <a:off x="6526069" y="6243930"/>
            <a:ext cx="0" cy="0"/>
          </a:xfrm>
          <a:custGeom>
            <a:avLst/>
            <a:gdLst/>
            <a:ahLst/>
            <a:cxnLst/>
            <a:rect l="l" t="t" r="r" b="b"/>
            <a:pathLst>
              <a:path>
                <a:moveTo>
                  <a:pt x="0" y="0"/>
                </a:moveTo>
                <a:lnTo>
                  <a:pt x="0" y="0"/>
                </a:lnTo>
              </a:path>
            </a:pathLst>
          </a:custGeom>
          <a:ln w="1270">
            <a:solidFill>
              <a:srgbClr val="282828"/>
            </a:solidFill>
          </a:ln>
        </p:spPr>
        <p:txBody>
          <a:bodyPr wrap="square" lIns="0" tIns="0" rIns="0" bIns="0" rtlCol="0">
            <a:noAutofit/>
          </a:bodyPr>
          <a:lstStyle/>
          <a:p>
            <a:endParaRPr sz="1266">
              <a:solidFill>
                <a:prstClr val="black"/>
              </a:solidFill>
            </a:endParaRPr>
          </a:p>
        </p:txBody>
      </p:sp>
      <p:sp>
        <p:nvSpPr>
          <p:cNvPr id="43" name="object 43"/>
          <p:cNvSpPr/>
          <p:nvPr/>
        </p:nvSpPr>
        <p:spPr>
          <a:xfrm>
            <a:off x="6526709" y="6156509"/>
            <a:ext cx="931464" cy="87868"/>
          </a:xfrm>
          <a:custGeom>
            <a:avLst/>
            <a:gdLst/>
            <a:ahLst/>
            <a:cxnLst/>
            <a:rect l="l" t="t" r="r" b="b"/>
            <a:pathLst>
              <a:path w="1324749" h="124968">
                <a:moveTo>
                  <a:pt x="0" y="117208"/>
                </a:moveTo>
                <a:lnTo>
                  <a:pt x="2057" y="124967"/>
                </a:lnTo>
                <a:lnTo>
                  <a:pt x="1324749" y="124967"/>
                </a:lnTo>
                <a:lnTo>
                  <a:pt x="1324749" y="0"/>
                </a:lnTo>
                <a:lnTo>
                  <a:pt x="33667" y="0"/>
                </a:lnTo>
                <a:lnTo>
                  <a:pt x="0" y="117208"/>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44" name="object 44"/>
          <p:cNvSpPr/>
          <p:nvPr/>
        </p:nvSpPr>
        <p:spPr>
          <a:xfrm>
            <a:off x="6526709" y="6156509"/>
            <a:ext cx="931464" cy="87868"/>
          </a:xfrm>
          <a:custGeom>
            <a:avLst/>
            <a:gdLst/>
            <a:ahLst/>
            <a:cxnLst/>
            <a:rect l="l" t="t" r="r" b="b"/>
            <a:pathLst>
              <a:path w="1324749" h="124968">
                <a:moveTo>
                  <a:pt x="0" y="117208"/>
                </a:moveTo>
                <a:lnTo>
                  <a:pt x="2057" y="124967"/>
                </a:lnTo>
                <a:lnTo>
                  <a:pt x="1324749" y="124967"/>
                </a:lnTo>
                <a:lnTo>
                  <a:pt x="1324749" y="0"/>
                </a:lnTo>
                <a:lnTo>
                  <a:pt x="33667" y="0"/>
                </a:lnTo>
                <a:lnTo>
                  <a:pt x="0" y="117208"/>
                </a:lnTo>
                <a:close/>
              </a:path>
            </a:pathLst>
          </a:custGeom>
          <a:ln w="927">
            <a:solidFill>
              <a:srgbClr val="96989B"/>
            </a:solidFill>
          </a:ln>
        </p:spPr>
        <p:txBody>
          <a:bodyPr wrap="square" lIns="0" tIns="0" rIns="0" bIns="0" rtlCol="0">
            <a:noAutofit/>
          </a:bodyPr>
          <a:lstStyle/>
          <a:p>
            <a:endParaRPr sz="1266">
              <a:solidFill>
                <a:prstClr val="black"/>
              </a:solidFill>
            </a:endParaRPr>
          </a:p>
        </p:txBody>
      </p:sp>
      <p:sp>
        <p:nvSpPr>
          <p:cNvPr id="45" name="object 45"/>
          <p:cNvSpPr/>
          <p:nvPr/>
        </p:nvSpPr>
        <p:spPr>
          <a:xfrm>
            <a:off x="6760655" y="6162136"/>
            <a:ext cx="61329" cy="82108"/>
          </a:xfrm>
          <a:custGeom>
            <a:avLst/>
            <a:gdLst/>
            <a:ahLst/>
            <a:cxnLst/>
            <a:rect l="l" t="t" r="r" b="b"/>
            <a:pathLst>
              <a:path w="87223" h="116776">
                <a:moveTo>
                  <a:pt x="0" y="116776"/>
                </a:moveTo>
                <a:lnTo>
                  <a:pt x="87223" y="116776"/>
                </a:lnTo>
                <a:lnTo>
                  <a:pt x="87223" y="0"/>
                </a:lnTo>
                <a:lnTo>
                  <a:pt x="0" y="0"/>
                </a:lnTo>
                <a:lnTo>
                  <a:pt x="0" y="116776"/>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46" name="object 46"/>
          <p:cNvSpPr/>
          <p:nvPr/>
        </p:nvSpPr>
        <p:spPr>
          <a:xfrm>
            <a:off x="6796929" y="6181876"/>
            <a:ext cx="17573" cy="33057"/>
          </a:xfrm>
          <a:custGeom>
            <a:avLst/>
            <a:gdLst/>
            <a:ahLst/>
            <a:cxnLst/>
            <a:rect l="l" t="t" r="r" b="b"/>
            <a:pathLst>
              <a:path w="24993" h="47015">
                <a:moveTo>
                  <a:pt x="0" y="42735"/>
                </a:moveTo>
                <a:lnTo>
                  <a:pt x="1943" y="47015"/>
                </a:lnTo>
                <a:lnTo>
                  <a:pt x="20739" y="47015"/>
                </a:lnTo>
                <a:lnTo>
                  <a:pt x="24993" y="45110"/>
                </a:lnTo>
                <a:lnTo>
                  <a:pt x="24993" y="4292"/>
                </a:lnTo>
                <a:lnTo>
                  <a:pt x="23075" y="0"/>
                </a:lnTo>
                <a:lnTo>
                  <a:pt x="4318" y="0"/>
                </a:lnTo>
                <a:lnTo>
                  <a:pt x="0" y="1943"/>
                </a:lnTo>
                <a:lnTo>
                  <a:pt x="0"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47" name="object 47"/>
          <p:cNvSpPr/>
          <p:nvPr/>
        </p:nvSpPr>
        <p:spPr>
          <a:xfrm>
            <a:off x="6826256" y="6181876"/>
            <a:ext cx="142919" cy="33057"/>
          </a:xfrm>
          <a:custGeom>
            <a:avLst/>
            <a:gdLst/>
            <a:ahLst/>
            <a:cxnLst/>
            <a:rect l="l" t="t" r="r" b="b"/>
            <a:pathLst>
              <a:path w="203263" h="47015">
                <a:moveTo>
                  <a:pt x="0" y="42735"/>
                </a:moveTo>
                <a:lnTo>
                  <a:pt x="1943" y="47015"/>
                </a:lnTo>
                <a:lnTo>
                  <a:pt x="198932" y="47015"/>
                </a:lnTo>
                <a:lnTo>
                  <a:pt x="203263" y="45110"/>
                </a:lnTo>
                <a:lnTo>
                  <a:pt x="203263" y="4292"/>
                </a:lnTo>
                <a:lnTo>
                  <a:pt x="201320" y="0"/>
                </a:lnTo>
                <a:lnTo>
                  <a:pt x="4279" y="0"/>
                </a:lnTo>
                <a:lnTo>
                  <a:pt x="0" y="1943"/>
                </a:lnTo>
                <a:lnTo>
                  <a:pt x="0"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48" name="object 48"/>
          <p:cNvSpPr/>
          <p:nvPr/>
        </p:nvSpPr>
        <p:spPr>
          <a:xfrm>
            <a:off x="7040926" y="6181876"/>
            <a:ext cx="142919" cy="33057"/>
          </a:xfrm>
          <a:custGeom>
            <a:avLst/>
            <a:gdLst/>
            <a:ahLst/>
            <a:cxnLst/>
            <a:rect l="l" t="t" r="r" b="b"/>
            <a:pathLst>
              <a:path w="203263" h="47015">
                <a:moveTo>
                  <a:pt x="0" y="42735"/>
                </a:moveTo>
                <a:lnTo>
                  <a:pt x="1905" y="47015"/>
                </a:lnTo>
                <a:lnTo>
                  <a:pt x="198932" y="47015"/>
                </a:lnTo>
                <a:lnTo>
                  <a:pt x="203263" y="45110"/>
                </a:lnTo>
                <a:lnTo>
                  <a:pt x="203263" y="4292"/>
                </a:lnTo>
                <a:lnTo>
                  <a:pt x="201345" y="0"/>
                </a:lnTo>
                <a:lnTo>
                  <a:pt x="4279" y="0"/>
                </a:lnTo>
                <a:lnTo>
                  <a:pt x="0" y="1943"/>
                </a:lnTo>
                <a:lnTo>
                  <a:pt x="0"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49" name="object 49"/>
          <p:cNvSpPr/>
          <p:nvPr/>
        </p:nvSpPr>
        <p:spPr>
          <a:xfrm>
            <a:off x="7255176" y="6181876"/>
            <a:ext cx="188470" cy="33057"/>
          </a:xfrm>
          <a:custGeom>
            <a:avLst/>
            <a:gdLst/>
            <a:ahLst/>
            <a:cxnLst/>
            <a:rect l="l" t="t" r="r" b="b"/>
            <a:pathLst>
              <a:path w="268046" h="47015">
                <a:moveTo>
                  <a:pt x="0" y="42735"/>
                </a:moveTo>
                <a:lnTo>
                  <a:pt x="1930" y="47015"/>
                </a:lnTo>
                <a:lnTo>
                  <a:pt x="263728" y="47015"/>
                </a:lnTo>
                <a:lnTo>
                  <a:pt x="268046" y="45110"/>
                </a:lnTo>
                <a:lnTo>
                  <a:pt x="268046" y="4292"/>
                </a:lnTo>
                <a:lnTo>
                  <a:pt x="266077" y="0"/>
                </a:lnTo>
                <a:lnTo>
                  <a:pt x="4305" y="0"/>
                </a:lnTo>
                <a:lnTo>
                  <a:pt x="0" y="1943"/>
                </a:lnTo>
                <a:lnTo>
                  <a:pt x="0"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50" name="object 50"/>
          <p:cNvSpPr/>
          <p:nvPr/>
        </p:nvSpPr>
        <p:spPr>
          <a:xfrm>
            <a:off x="6767594" y="6181876"/>
            <a:ext cx="17591" cy="33057"/>
          </a:xfrm>
          <a:custGeom>
            <a:avLst/>
            <a:gdLst/>
            <a:ahLst/>
            <a:cxnLst/>
            <a:rect l="l" t="t" r="r" b="b"/>
            <a:pathLst>
              <a:path w="25019" h="47015">
                <a:moveTo>
                  <a:pt x="0" y="42735"/>
                </a:moveTo>
                <a:lnTo>
                  <a:pt x="1917" y="47015"/>
                </a:lnTo>
                <a:lnTo>
                  <a:pt x="20726" y="47015"/>
                </a:lnTo>
                <a:lnTo>
                  <a:pt x="25019" y="45110"/>
                </a:lnTo>
                <a:lnTo>
                  <a:pt x="25019" y="4292"/>
                </a:lnTo>
                <a:lnTo>
                  <a:pt x="23101" y="0"/>
                </a:lnTo>
                <a:lnTo>
                  <a:pt x="4305" y="0"/>
                </a:lnTo>
                <a:lnTo>
                  <a:pt x="0" y="1943"/>
                </a:lnTo>
                <a:lnTo>
                  <a:pt x="0"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51" name="object 51"/>
          <p:cNvSpPr/>
          <p:nvPr/>
        </p:nvSpPr>
        <p:spPr>
          <a:xfrm>
            <a:off x="6975048" y="6162136"/>
            <a:ext cx="61311" cy="82108"/>
          </a:xfrm>
          <a:custGeom>
            <a:avLst/>
            <a:gdLst/>
            <a:ahLst/>
            <a:cxnLst/>
            <a:rect l="l" t="t" r="r" b="b"/>
            <a:pathLst>
              <a:path w="87198" h="116776">
                <a:moveTo>
                  <a:pt x="0" y="116776"/>
                </a:moveTo>
                <a:lnTo>
                  <a:pt x="87198" y="116776"/>
                </a:lnTo>
                <a:lnTo>
                  <a:pt x="87198" y="0"/>
                </a:lnTo>
                <a:lnTo>
                  <a:pt x="0" y="0"/>
                </a:lnTo>
                <a:lnTo>
                  <a:pt x="0" y="116776"/>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52" name="object 52"/>
          <p:cNvSpPr/>
          <p:nvPr/>
        </p:nvSpPr>
        <p:spPr>
          <a:xfrm>
            <a:off x="7011311" y="6181876"/>
            <a:ext cx="17582" cy="33057"/>
          </a:xfrm>
          <a:custGeom>
            <a:avLst/>
            <a:gdLst/>
            <a:ahLst/>
            <a:cxnLst/>
            <a:rect l="l" t="t" r="r" b="b"/>
            <a:pathLst>
              <a:path w="25006" h="47015">
                <a:moveTo>
                  <a:pt x="0" y="42735"/>
                </a:moveTo>
                <a:lnTo>
                  <a:pt x="1905" y="47015"/>
                </a:lnTo>
                <a:lnTo>
                  <a:pt x="20713" y="47015"/>
                </a:lnTo>
                <a:lnTo>
                  <a:pt x="25006" y="45110"/>
                </a:lnTo>
                <a:lnTo>
                  <a:pt x="25006" y="4292"/>
                </a:lnTo>
                <a:lnTo>
                  <a:pt x="23063" y="0"/>
                </a:lnTo>
                <a:lnTo>
                  <a:pt x="4305" y="0"/>
                </a:lnTo>
                <a:lnTo>
                  <a:pt x="0" y="1943"/>
                </a:lnTo>
                <a:lnTo>
                  <a:pt x="0"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53" name="object 53"/>
          <p:cNvSpPr/>
          <p:nvPr/>
        </p:nvSpPr>
        <p:spPr>
          <a:xfrm>
            <a:off x="6981967" y="6181876"/>
            <a:ext cx="17591" cy="33057"/>
          </a:xfrm>
          <a:custGeom>
            <a:avLst/>
            <a:gdLst/>
            <a:ahLst/>
            <a:cxnLst/>
            <a:rect l="l" t="t" r="r" b="b"/>
            <a:pathLst>
              <a:path w="25019" h="47015">
                <a:moveTo>
                  <a:pt x="0" y="42735"/>
                </a:moveTo>
                <a:lnTo>
                  <a:pt x="1917" y="47015"/>
                </a:lnTo>
                <a:lnTo>
                  <a:pt x="20739" y="47015"/>
                </a:lnTo>
                <a:lnTo>
                  <a:pt x="25019" y="45110"/>
                </a:lnTo>
                <a:lnTo>
                  <a:pt x="25019" y="4292"/>
                </a:lnTo>
                <a:lnTo>
                  <a:pt x="23088" y="0"/>
                </a:lnTo>
                <a:lnTo>
                  <a:pt x="4318" y="0"/>
                </a:lnTo>
                <a:lnTo>
                  <a:pt x="0" y="1943"/>
                </a:lnTo>
                <a:lnTo>
                  <a:pt x="0"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54" name="object 54"/>
          <p:cNvSpPr/>
          <p:nvPr/>
        </p:nvSpPr>
        <p:spPr>
          <a:xfrm>
            <a:off x="7189761" y="6164262"/>
            <a:ext cx="61338" cy="79983"/>
          </a:xfrm>
          <a:custGeom>
            <a:avLst/>
            <a:gdLst/>
            <a:ahLst/>
            <a:cxnLst/>
            <a:rect l="l" t="t" r="r" b="b"/>
            <a:pathLst>
              <a:path w="87236" h="113753">
                <a:moveTo>
                  <a:pt x="0" y="113753"/>
                </a:moveTo>
                <a:lnTo>
                  <a:pt x="87236" y="113753"/>
                </a:lnTo>
                <a:lnTo>
                  <a:pt x="87236" y="0"/>
                </a:lnTo>
                <a:lnTo>
                  <a:pt x="0" y="0"/>
                </a:lnTo>
                <a:lnTo>
                  <a:pt x="0" y="113753"/>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55" name="object 55"/>
          <p:cNvSpPr/>
          <p:nvPr/>
        </p:nvSpPr>
        <p:spPr>
          <a:xfrm>
            <a:off x="7226042" y="6181876"/>
            <a:ext cx="17573" cy="33057"/>
          </a:xfrm>
          <a:custGeom>
            <a:avLst/>
            <a:gdLst/>
            <a:ahLst/>
            <a:cxnLst/>
            <a:rect l="l" t="t" r="r" b="b"/>
            <a:pathLst>
              <a:path w="24993" h="47015">
                <a:moveTo>
                  <a:pt x="0" y="42735"/>
                </a:moveTo>
                <a:lnTo>
                  <a:pt x="1905" y="47015"/>
                </a:lnTo>
                <a:lnTo>
                  <a:pt x="20701" y="47015"/>
                </a:lnTo>
                <a:lnTo>
                  <a:pt x="24993" y="45110"/>
                </a:lnTo>
                <a:lnTo>
                  <a:pt x="24993" y="4292"/>
                </a:lnTo>
                <a:lnTo>
                  <a:pt x="23050" y="0"/>
                </a:lnTo>
                <a:lnTo>
                  <a:pt x="4267" y="0"/>
                </a:lnTo>
                <a:lnTo>
                  <a:pt x="0" y="1943"/>
                </a:lnTo>
                <a:lnTo>
                  <a:pt x="0"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56" name="object 56"/>
          <p:cNvSpPr/>
          <p:nvPr/>
        </p:nvSpPr>
        <p:spPr>
          <a:xfrm>
            <a:off x="7196707" y="6181876"/>
            <a:ext cx="17591" cy="33057"/>
          </a:xfrm>
          <a:custGeom>
            <a:avLst/>
            <a:gdLst/>
            <a:ahLst/>
            <a:cxnLst/>
            <a:rect l="l" t="t" r="r" b="b"/>
            <a:pathLst>
              <a:path w="25019" h="47015">
                <a:moveTo>
                  <a:pt x="0" y="42735"/>
                </a:moveTo>
                <a:lnTo>
                  <a:pt x="1917" y="47015"/>
                </a:lnTo>
                <a:lnTo>
                  <a:pt x="20751" y="47015"/>
                </a:lnTo>
                <a:lnTo>
                  <a:pt x="25019" y="45110"/>
                </a:lnTo>
                <a:lnTo>
                  <a:pt x="25019" y="4292"/>
                </a:lnTo>
                <a:lnTo>
                  <a:pt x="23113" y="0"/>
                </a:lnTo>
                <a:lnTo>
                  <a:pt x="4279" y="0"/>
                </a:lnTo>
                <a:lnTo>
                  <a:pt x="0" y="1943"/>
                </a:lnTo>
                <a:lnTo>
                  <a:pt x="0"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57" name="object 57"/>
          <p:cNvSpPr/>
          <p:nvPr/>
        </p:nvSpPr>
        <p:spPr>
          <a:xfrm>
            <a:off x="6525759" y="6166832"/>
            <a:ext cx="932482" cy="77411"/>
          </a:xfrm>
          <a:custGeom>
            <a:avLst/>
            <a:gdLst/>
            <a:ahLst/>
            <a:cxnLst/>
            <a:rect l="l" t="t" r="r" b="b"/>
            <a:pathLst>
              <a:path w="1326197" h="110096">
                <a:moveTo>
                  <a:pt x="736" y="110096"/>
                </a:moveTo>
                <a:lnTo>
                  <a:pt x="117157" y="109740"/>
                </a:lnTo>
                <a:lnTo>
                  <a:pt x="215772" y="35788"/>
                </a:lnTo>
                <a:lnTo>
                  <a:pt x="299948" y="6769"/>
                </a:lnTo>
                <a:lnTo>
                  <a:pt x="1326197" y="6769"/>
                </a:lnTo>
                <a:lnTo>
                  <a:pt x="1326197" y="0"/>
                </a:lnTo>
                <a:lnTo>
                  <a:pt x="579799" y="130"/>
                </a:lnTo>
                <a:lnTo>
                  <a:pt x="277558" y="0"/>
                </a:lnTo>
                <a:lnTo>
                  <a:pt x="263170" y="1280"/>
                </a:lnTo>
                <a:lnTo>
                  <a:pt x="250905" y="2748"/>
                </a:lnTo>
                <a:lnTo>
                  <a:pt x="236446" y="4599"/>
                </a:lnTo>
                <a:lnTo>
                  <a:pt x="220687" y="6704"/>
                </a:lnTo>
                <a:lnTo>
                  <a:pt x="204517" y="8937"/>
                </a:lnTo>
                <a:lnTo>
                  <a:pt x="188829" y="11170"/>
                </a:lnTo>
                <a:lnTo>
                  <a:pt x="174513" y="13276"/>
                </a:lnTo>
                <a:lnTo>
                  <a:pt x="162462" y="15126"/>
                </a:lnTo>
                <a:lnTo>
                  <a:pt x="152710" y="17409"/>
                </a:lnTo>
                <a:lnTo>
                  <a:pt x="132054" y="25226"/>
                </a:lnTo>
                <a:lnTo>
                  <a:pt x="117197" y="30951"/>
                </a:lnTo>
                <a:lnTo>
                  <a:pt x="100601" y="37382"/>
                </a:lnTo>
                <a:lnTo>
                  <a:pt x="83226" y="44140"/>
                </a:lnTo>
                <a:lnTo>
                  <a:pt x="66031" y="50844"/>
                </a:lnTo>
                <a:lnTo>
                  <a:pt x="49976" y="57115"/>
                </a:lnTo>
                <a:lnTo>
                  <a:pt x="36021" y="62573"/>
                </a:lnTo>
                <a:lnTo>
                  <a:pt x="25125" y="66840"/>
                </a:lnTo>
                <a:lnTo>
                  <a:pt x="16281" y="70307"/>
                </a:lnTo>
                <a:lnTo>
                  <a:pt x="3161" y="79417"/>
                </a:lnTo>
                <a:lnTo>
                  <a:pt x="64" y="89404"/>
                </a:lnTo>
                <a:lnTo>
                  <a:pt x="0" y="105206"/>
                </a:lnTo>
                <a:lnTo>
                  <a:pt x="736" y="110096"/>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58" name="object 58"/>
          <p:cNvSpPr/>
          <p:nvPr/>
        </p:nvSpPr>
        <p:spPr>
          <a:xfrm>
            <a:off x="6550807" y="6187335"/>
            <a:ext cx="10135" cy="0"/>
          </a:xfrm>
          <a:custGeom>
            <a:avLst/>
            <a:gdLst/>
            <a:ahLst/>
            <a:cxnLst/>
            <a:rect l="l" t="t" r="r" b="b"/>
            <a:pathLst>
              <a:path w="14414">
                <a:moveTo>
                  <a:pt x="0" y="0"/>
                </a:moveTo>
                <a:lnTo>
                  <a:pt x="14414" y="0"/>
                </a:lnTo>
              </a:path>
            </a:pathLst>
          </a:custGeom>
          <a:ln w="15290">
            <a:solidFill>
              <a:srgbClr val="373435"/>
            </a:solidFill>
          </a:ln>
        </p:spPr>
        <p:txBody>
          <a:bodyPr wrap="square" lIns="0" tIns="0" rIns="0" bIns="0" rtlCol="0">
            <a:noAutofit/>
          </a:bodyPr>
          <a:lstStyle/>
          <a:p>
            <a:endParaRPr sz="1266">
              <a:solidFill>
                <a:prstClr val="black"/>
              </a:solidFill>
            </a:endParaRPr>
          </a:p>
        </p:txBody>
      </p:sp>
      <p:sp>
        <p:nvSpPr>
          <p:cNvPr id="59" name="object 59"/>
          <p:cNvSpPr/>
          <p:nvPr/>
        </p:nvSpPr>
        <p:spPr>
          <a:xfrm>
            <a:off x="6829001" y="6222242"/>
            <a:ext cx="15895" cy="15109"/>
          </a:xfrm>
          <a:custGeom>
            <a:avLst/>
            <a:gdLst/>
            <a:ahLst/>
            <a:cxnLst/>
            <a:rect l="l" t="t" r="r" b="b"/>
            <a:pathLst>
              <a:path w="22605" h="21488">
                <a:moveTo>
                  <a:pt x="901" y="14109"/>
                </a:moveTo>
                <a:lnTo>
                  <a:pt x="1460" y="16002"/>
                </a:lnTo>
                <a:lnTo>
                  <a:pt x="4470" y="21488"/>
                </a:lnTo>
                <a:lnTo>
                  <a:pt x="16294" y="21488"/>
                </a:lnTo>
                <a:lnTo>
                  <a:pt x="19621" y="18097"/>
                </a:lnTo>
                <a:lnTo>
                  <a:pt x="20942" y="15201"/>
                </a:lnTo>
                <a:lnTo>
                  <a:pt x="22606" y="11455"/>
                </a:lnTo>
                <a:lnTo>
                  <a:pt x="21615" y="8140"/>
                </a:lnTo>
                <a:lnTo>
                  <a:pt x="5651" y="8140"/>
                </a:lnTo>
                <a:lnTo>
                  <a:pt x="7226" y="4699"/>
                </a:lnTo>
                <a:lnTo>
                  <a:pt x="14478" y="4699"/>
                </a:lnTo>
                <a:lnTo>
                  <a:pt x="15963" y="6985"/>
                </a:lnTo>
                <a:lnTo>
                  <a:pt x="21234" y="6985"/>
                </a:lnTo>
                <a:lnTo>
                  <a:pt x="18872" y="0"/>
                </a:lnTo>
                <a:lnTo>
                  <a:pt x="5283" y="0"/>
                </a:lnTo>
                <a:lnTo>
                  <a:pt x="1828" y="4368"/>
                </a:lnTo>
                <a:lnTo>
                  <a:pt x="876" y="7416"/>
                </a:lnTo>
                <a:lnTo>
                  <a:pt x="0" y="10248"/>
                </a:lnTo>
                <a:lnTo>
                  <a:pt x="571" y="12903"/>
                </a:lnTo>
                <a:lnTo>
                  <a:pt x="16802" y="12903"/>
                </a:lnTo>
                <a:lnTo>
                  <a:pt x="15494" y="16802"/>
                </a:lnTo>
                <a:lnTo>
                  <a:pt x="7785" y="16802"/>
                </a:lnTo>
                <a:lnTo>
                  <a:pt x="6159" y="14109"/>
                </a:lnTo>
                <a:lnTo>
                  <a:pt x="901" y="14109"/>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60" name="object 60"/>
          <p:cNvSpPr/>
          <p:nvPr/>
        </p:nvSpPr>
        <p:spPr>
          <a:xfrm>
            <a:off x="7043035" y="6222242"/>
            <a:ext cx="15903" cy="15109"/>
          </a:xfrm>
          <a:custGeom>
            <a:avLst/>
            <a:gdLst/>
            <a:ahLst/>
            <a:cxnLst/>
            <a:rect l="l" t="t" r="r" b="b"/>
            <a:pathLst>
              <a:path w="22618" h="21488">
                <a:moveTo>
                  <a:pt x="888" y="14109"/>
                </a:moveTo>
                <a:lnTo>
                  <a:pt x="1460" y="16002"/>
                </a:lnTo>
                <a:lnTo>
                  <a:pt x="4457" y="21488"/>
                </a:lnTo>
                <a:lnTo>
                  <a:pt x="16268" y="21488"/>
                </a:lnTo>
                <a:lnTo>
                  <a:pt x="19596" y="18097"/>
                </a:lnTo>
                <a:lnTo>
                  <a:pt x="20916" y="15201"/>
                </a:lnTo>
                <a:lnTo>
                  <a:pt x="22618" y="11455"/>
                </a:lnTo>
                <a:lnTo>
                  <a:pt x="21589" y="8140"/>
                </a:lnTo>
                <a:lnTo>
                  <a:pt x="5676" y="8140"/>
                </a:lnTo>
                <a:lnTo>
                  <a:pt x="7238" y="4699"/>
                </a:lnTo>
                <a:lnTo>
                  <a:pt x="14439" y="4699"/>
                </a:lnTo>
                <a:lnTo>
                  <a:pt x="15938" y="6985"/>
                </a:lnTo>
                <a:lnTo>
                  <a:pt x="21208" y="6985"/>
                </a:lnTo>
                <a:lnTo>
                  <a:pt x="18859" y="0"/>
                </a:lnTo>
                <a:lnTo>
                  <a:pt x="5257" y="0"/>
                </a:lnTo>
                <a:lnTo>
                  <a:pt x="1803" y="4368"/>
                </a:lnTo>
                <a:lnTo>
                  <a:pt x="863" y="7416"/>
                </a:lnTo>
                <a:lnTo>
                  <a:pt x="0" y="10248"/>
                </a:lnTo>
                <a:lnTo>
                  <a:pt x="546" y="12903"/>
                </a:lnTo>
                <a:lnTo>
                  <a:pt x="16814" y="12903"/>
                </a:lnTo>
                <a:lnTo>
                  <a:pt x="15468" y="16802"/>
                </a:lnTo>
                <a:lnTo>
                  <a:pt x="7785" y="16802"/>
                </a:lnTo>
                <a:lnTo>
                  <a:pt x="6134" y="14109"/>
                </a:lnTo>
                <a:lnTo>
                  <a:pt x="888" y="14109"/>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61" name="object 61"/>
          <p:cNvSpPr/>
          <p:nvPr/>
        </p:nvSpPr>
        <p:spPr>
          <a:xfrm>
            <a:off x="7258124" y="6222242"/>
            <a:ext cx="15877" cy="15109"/>
          </a:xfrm>
          <a:custGeom>
            <a:avLst/>
            <a:gdLst/>
            <a:ahLst/>
            <a:cxnLst/>
            <a:rect l="l" t="t" r="r" b="b"/>
            <a:pathLst>
              <a:path w="22580" h="21488">
                <a:moveTo>
                  <a:pt x="863" y="14109"/>
                </a:moveTo>
                <a:lnTo>
                  <a:pt x="1447" y="16002"/>
                </a:lnTo>
                <a:lnTo>
                  <a:pt x="4457" y="21488"/>
                </a:lnTo>
                <a:lnTo>
                  <a:pt x="16268" y="21488"/>
                </a:lnTo>
                <a:lnTo>
                  <a:pt x="19596" y="18097"/>
                </a:lnTo>
                <a:lnTo>
                  <a:pt x="20916" y="15201"/>
                </a:lnTo>
                <a:lnTo>
                  <a:pt x="22580" y="11455"/>
                </a:lnTo>
                <a:lnTo>
                  <a:pt x="21602" y="8140"/>
                </a:lnTo>
                <a:lnTo>
                  <a:pt x="5638" y="8140"/>
                </a:lnTo>
                <a:lnTo>
                  <a:pt x="7213" y="4699"/>
                </a:lnTo>
                <a:lnTo>
                  <a:pt x="14452" y="4699"/>
                </a:lnTo>
                <a:lnTo>
                  <a:pt x="15951" y="6985"/>
                </a:lnTo>
                <a:lnTo>
                  <a:pt x="21234" y="6985"/>
                </a:lnTo>
                <a:lnTo>
                  <a:pt x="18859" y="0"/>
                </a:lnTo>
                <a:lnTo>
                  <a:pt x="5257" y="0"/>
                </a:lnTo>
                <a:lnTo>
                  <a:pt x="1790" y="4368"/>
                </a:lnTo>
                <a:lnTo>
                  <a:pt x="863" y="7416"/>
                </a:lnTo>
                <a:lnTo>
                  <a:pt x="0" y="10248"/>
                </a:lnTo>
                <a:lnTo>
                  <a:pt x="558" y="12903"/>
                </a:lnTo>
                <a:lnTo>
                  <a:pt x="16802" y="12903"/>
                </a:lnTo>
                <a:lnTo>
                  <a:pt x="15494" y="16802"/>
                </a:lnTo>
                <a:lnTo>
                  <a:pt x="7747" y="16802"/>
                </a:lnTo>
                <a:lnTo>
                  <a:pt x="6146" y="14109"/>
                </a:lnTo>
                <a:lnTo>
                  <a:pt x="863" y="14109"/>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62" name="object 62"/>
          <p:cNvSpPr/>
          <p:nvPr/>
        </p:nvSpPr>
        <p:spPr>
          <a:xfrm>
            <a:off x="6632653" y="6181876"/>
            <a:ext cx="122676" cy="33057"/>
          </a:xfrm>
          <a:custGeom>
            <a:avLst/>
            <a:gdLst/>
            <a:ahLst/>
            <a:cxnLst/>
            <a:rect l="l" t="t" r="r" b="b"/>
            <a:pathLst>
              <a:path w="174472" h="47015">
                <a:moveTo>
                  <a:pt x="0" y="42735"/>
                </a:moveTo>
                <a:lnTo>
                  <a:pt x="1955" y="47015"/>
                </a:lnTo>
                <a:lnTo>
                  <a:pt x="170154" y="47015"/>
                </a:lnTo>
                <a:lnTo>
                  <a:pt x="174472" y="45110"/>
                </a:lnTo>
                <a:lnTo>
                  <a:pt x="174472" y="4292"/>
                </a:lnTo>
                <a:lnTo>
                  <a:pt x="172516" y="0"/>
                </a:lnTo>
                <a:lnTo>
                  <a:pt x="4330" y="0"/>
                </a:lnTo>
                <a:lnTo>
                  <a:pt x="0" y="1943"/>
                </a:lnTo>
                <a:lnTo>
                  <a:pt x="0"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63" name="object 63"/>
          <p:cNvSpPr/>
          <p:nvPr/>
        </p:nvSpPr>
        <p:spPr>
          <a:xfrm>
            <a:off x="6525689" y="6162086"/>
            <a:ext cx="932482" cy="72027"/>
          </a:xfrm>
          <a:custGeom>
            <a:avLst/>
            <a:gdLst/>
            <a:ahLst/>
            <a:cxnLst/>
            <a:rect l="l" t="t" r="r" b="b"/>
            <a:pathLst>
              <a:path w="1326197" h="102438">
                <a:moveTo>
                  <a:pt x="2343" y="81802"/>
                </a:moveTo>
                <a:lnTo>
                  <a:pt x="0" y="102438"/>
                </a:lnTo>
                <a:lnTo>
                  <a:pt x="862" y="99595"/>
                </a:lnTo>
                <a:lnTo>
                  <a:pt x="6807" y="87061"/>
                </a:lnTo>
                <a:lnTo>
                  <a:pt x="19431" y="75945"/>
                </a:lnTo>
                <a:lnTo>
                  <a:pt x="19716" y="75836"/>
                </a:lnTo>
                <a:lnTo>
                  <a:pt x="24375" y="74022"/>
                </a:lnTo>
                <a:lnTo>
                  <a:pt x="33204" y="70568"/>
                </a:lnTo>
                <a:lnTo>
                  <a:pt x="45302" y="65830"/>
                </a:lnTo>
                <a:lnTo>
                  <a:pt x="59765" y="60166"/>
                </a:lnTo>
                <a:lnTo>
                  <a:pt x="108324" y="41196"/>
                </a:lnTo>
                <a:lnTo>
                  <a:pt x="145683" y="26769"/>
                </a:lnTo>
                <a:lnTo>
                  <a:pt x="184945" y="18419"/>
                </a:lnTo>
                <a:lnTo>
                  <a:pt x="234395" y="11652"/>
                </a:lnTo>
                <a:lnTo>
                  <a:pt x="273974" y="7265"/>
                </a:lnTo>
                <a:lnTo>
                  <a:pt x="280327" y="6896"/>
                </a:lnTo>
                <a:lnTo>
                  <a:pt x="1326197" y="6896"/>
                </a:lnTo>
                <a:lnTo>
                  <a:pt x="1326197" y="0"/>
                </a:lnTo>
                <a:lnTo>
                  <a:pt x="277449" y="104"/>
                </a:lnTo>
                <a:lnTo>
                  <a:pt x="225358" y="6012"/>
                </a:lnTo>
                <a:lnTo>
                  <a:pt x="177886" y="13384"/>
                </a:lnTo>
                <a:lnTo>
                  <a:pt x="138920" y="23078"/>
                </a:lnTo>
                <a:lnTo>
                  <a:pt x="99108" y="38409"/>
                </a:lnTo>
                <a:lnTo>
                  <a:pt x="51663" y="56885"/>
                </a:lnTo>
                <a:lnTo>
                  <a:pt x="37741" y="62315"/>
                </a:lnTo>
                <a:lnTo>
                  <a:pt x="26047" y="66871"/>
                </a:lnTo>
                <a:lnTo>
                  <a:pt x="17351" y="70246"/>
                </a:lnTo>
                <a:lnTo>
                  <a:pt x="12420" y="72135"/>
                </a:lnTo>
                <a:lnTo>
                  <a:pt x="6981" y="74467"/>
                </a:lnTo>
                <a:lnTo>
                  <a:pt x="2343" y="81802"/>
                </a:lnTo>
                <a:close/>
              </a:path>
            </a:pathLst>
          </a:custGeom>
          <a:solidFill>
            <a:srgbClr val="282828"/>
          </a:solidFill>
        </p:spPr>
        <p:txBody>
          <a:bodyPr wrap="square" lIns="0" tIns="0" rIns="0" bIns="0" rtlCol="0">
            <a:noAutofit/>
          </a:bodyPr>
          <a:lstStyle/>
          <a:p>
            <a:endParaRPr sz="1266">
              <a:solidFill>
                <a:prstClr val="black"/>
              </a:solidFill>
            </a:endParaRPr>
          </a:p>
        </p:txBody>
      </p:sp>
      <p:sp>
        <p:nvSpPr>
          <p:cNvPr id="64" name="object 64"/>
          <p:cNvSpPr/>
          <p:nvPr/>
        </p:nvSpPr>
        <p:spPr>
          <a:xfrm>
            <a:off x="6576696" y="6171997"/>
            <a:ext cx="19975" cy="29592"/>
          </a:xfrm>
          <a:custGeom>
            <a:avLst/>
            <a:gdLst/>
            <a:ahLst/>
            <a:cxnLst/>
            <a:rect l="l" t="t" r="r" b="b"/>
            <a:pathLst>
              <a:path w="28409" h="42087">
                <a:moveTo>
                  <a:pt x="0" y="37807"/>
                </a:moveTo>
                <a:lnTo>
                  <a:pt x="1917" y="42087"/>
                </a:lnTo>
                <a:lnTo>
                  <a:pt x="24091" y="42087"/>
                </a:lnTo>
                <a:lnTo>
                  <a:pt x="28409" y="40157"/>
                </a:lnTo>
                <a:lnTo>
                  <a:pt x="28409" y="4292"/>
                </a:lnTo>
                <a:lnTo>
                  <a:pt x="26504" y="0"/>
                </a:lnTo>
                <a:lnTo>
                  <a:pt x="4279" y="0"/>
                </a:lnTo>
                <a:lnTo>
                  <a:pt x="0" y="1968"/>
                </a:lnTo>
                <a:lnTo>
                  <a:pt x="0" y="37807"/>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65" name="object 65"/>
          <p:cNvSpPr/>
          <p:nvPr/>
        </p:nvSpPr>
        <p:spPr>
          <a:xfrm>
            <a:off x="6754351" y="6254076"/>
            <a:ext cx="505733" cy="0"/>
          </a:xfrm>
          <a:custGeom>
            <a:avLst/>
            <a:gdLst/>
            <a:ahLst/>
            <a:cxnLst/>
            <a:rect l="l" t="t" r="r" b="b"/>
            <a:pathLst>
              <a:path w="719264">
                <a:moveTo>
                  <a:pt x="0" y="0"/>
                </a:moveTo>
                <a:lnTo>
                  <a:pt x="719264" y="0"/>
                </a:lnTo>
              </a:path>
            </a:pathLst>
          </a:custGeom>
          <a:ln w="29235">
            <a:solidFill>
              <a:srgbClr val="282828"/>
            </a:solidFill>
          </a:ln>
        </p:spPr>
        <p:txBody>
          <a:bodyPr wrap="square" lIns="0" tIns="0" rIns="0" bIns="0" rtlCol="0">
            <a:noAutofit/>
          </a:bodyPr>
          <a:lstStyle/>
          <a:p>
            <a:endParaRPr sz="1266">
              <a:solidFill>
                <a:prstClr val="black"/>
              </a:solidFill>
            </a:endParaRPr>
          </a:p>
        </p:txBody>
      </p:sp>
      <p:sp>
        <p:nvSpPr>
          <p:cNvPr id="66" name="object 66"/>
          <p:cNvSpPr/>
          <p:nvPr/>
        </p:nvSpPr>
        <p:spPr>
          <a:xfrm>
            <a:off x="7403387" y="6259233"/>
            <a:ext cx="54935" cy="0"/>
          </a:xfrm>
          <a:custGeom>
            <a:avLst/>
            <a:gdLst/>
            <a:ahLst/>
            <a:cxnLst/>
            <a:rect l="l" t="t" r="r" b="b"/>
            <a:pathLst>
              <a:path w="78130">
                <a:moveTo>
                  <a:pt x="0" y="0"/>
                </a:moveTo>
                <a:lnTo>
                  <a:pt x="78130" y="0"/>
                </a:lnTo>
              </a:path>
            </a:pathLst>
          </a:custGeom>
          <a:ln w="43903">
            <a:solidFill>
              <a:srgbClr val="282828"/>
            </a:solidFill>
          </a:ln>
        </p:spPr>
        <p:txBody>
          <a:bodyPr wrap="square" lIns="0" tIns="0" rIns="0" bIns="0" rtlCol="0">
            <a:noAutofit/>
          </a:bodyPr>
          <a:lstStyle/>
          <a:p>
            <a:endParaRPr sz="1266">
              <a:solidFill>
                <a:prstClr val="black"/>
              </a:solidFill>
            </a:endParaRPr>
          </a:p>
        </p:txBody>
      </p:sp>
      <p:sp>
        <p:nvSpPr>
          <p:cNvPr id="67" name="object 67"/>
          <p:cNvSpPr/>
          <p:nvPr/>
        </p:nvSpPr>
        <p:spPr>
          <a:xfrm>
            <a:off x="6592126" y="6273212"/>
            <a:ext cx="19743" cy="0"/>
          </a:xfrm>
          <a:custGeom>
            <a:avLst/>
            <a:gdLst/>
            <a:ahLst/>
            <a:cxnLst/>
            <a:rect l="l" t="t" r="r" b="b"/>
            <a:pathLst>
              <a:path w="28079">
                <a:moveTo>
                  <a:pt x="0" y="0"/>
                </a:moveTo>
                <a:lnTo>
                  <a:pt x="28079" y="0"/>
                </a:lnTo>
              </a:path>
            </a:pathLst>
          </a:custGeom>
          <a:ln w="21132">
            <a:solidFill>
              <a:srgbClr val="373435"/>
            </a:solidFill>
          </a:ln>
        </p:spPr>
        <p:txBody>
          <a:bodyPr wrap="square" lIns="0" tIns="0" rIns="0" bIns="0" rtlCol="0">
            <a:noAutofit/>
          </a:bodyPr>
          <a:lstStyle/>
          <a:p>
            <a:endParaRPr sz="1266">
              <a:solidFill>
                <a:prstClr val="black"/>
              </a:solidFill>
            </a:endParaRPr>
          </a:p>
        </p:txBody>
      </p:sp>
      <p:sp>
        <p:nvSpPr>
          <p:cNvPr id="68" name="object 68"/>
          <p:cNvSpPr/>
          <p:nvPr/>
        </p:nvSpPr>
        <p:spPr>
          <a:xfrm>
            <a:off x="6526193" y="6243893"/>
            <a:ext cx="85064" cy="25440"/>
          </a:xfrm>
          <a:custGeom>
            <a:avLst/>
            <a:gdLst/>
            <a:ahLst/>
            <a:cxnLst/>
            <a:rect l="l" t="t" r="r" b="b"/>
            <a:pathLst>
              <a:path w="120980" h="36182">
                <a:moveTo>
                  <a:pt x="32359" y="36182"/>
                </a:moveTo>
                <a:lnTo>
                  <a:pt x="120980" y="36182"/>
                </a:lnTo>
                <a:lnTo>
                  <a:pt x="120980" y="0"/>
                </a:lnTo>
                <a:lnTo>
                  <a:pt x="0" y="0"/>
                </a:lnTo>
                <a:lnTo>
                  <a:pt x="8499" y="21617"/>
                </a:lnTo>
                <a:lnTo>
                  <a:pt x="14862" y="32261"/>
                </a:lnTo>
                <a:lnTo>
                  <a:pt x="22568" y="35822"/>
                </a:lnTo>
                <a:lnTo>
                  <a:pt x="32359" y="36182"/>
                </a:lnTo>
                <a:close/>
              </a:path>
            </a:pathLst>
          </a:custGeom>
          <a:solidFill>
            <a:srgbClr val="282828"/>
          </a:solidFill>
        </p:spPr>
        <p:txBody>
          <a:bodyPr wrap="square" lIns="0" tIns="0" rIns="0" bIns="0" rtlCol="0">
            <a:noAutofit/>
          </a:bodyPr>
          <a:lstStyle/>
          <a:p>
            <a:endParaRPr sz="1266">
              <a:solidFill>
                <a:prstClr val="black"/>
              </a:solidFill>
            </a:endParaRPr>
          </a:p>
        </p:txBody>
      </p:sp>
      <p:sp>
        <p:nvSpPr>
          <p:cNvPr id="69" name="object 69"/>
          <p:cNvSpPr/>
          <p:nvPr/>
        </p:nvSpPr>
        <p:spPr>
          <a:xfrm>
            <a:off x="6576312" y="6141622"/>
            <a:ext cx="61275" cy="5742"/>
          </a:xfrm>
          <a:custGeom>
            <a:avLst/>
            <a:gdLst/>
            <a:ahLst/>
            <a:cxnLst/>
            <a:rect l="l" t="t" r="r" b="b"/>
            <a:pathLst>
              <a:path w="87147" h="8166">
                <a:moveTo>
                  <a:pt x="0" y="5587"/>
                </a:moveTo>
                <a:lnTo>
                  <a:pt x="1181" y="8166"/>
                </a:lnTo>
                <a:lnTo>
                  <a:pt x="84569" y="8166"/>
                </a:lnTo>
                <a:lnTo>
                  <a:pt x="87147" y="7035"/>
                </a:lnTo>
                <a:lnTo>
                  <a:pt x="87147" y="2565"/>
                </a:lnTo>
                <a:lnTo>
                  <a:pt x="86017" y="0"/>
                </a:lnTo>
                <a:lnTo>
                  <a:pt x="2603" y="0"/>
                </a:lnTo>
                <a:lnTo>
                  <a:pt x="0" y="1155"/>
                </a:lnTo>
                <a:lnTo>
                  <a:pt x="0" y="5587"/>
                </a:lnTo>
                <a:close/>
              </a:path>
            </a:pathLst>
          </a:custGeom>
          <a:solidFill>
            <a:srgbClr val="96989B"/>
          </a:solidFill>
        </p:spPr>
        <p:txBody>
          <a:bodyPr wrap="square" lIns="0" tIns="0" rIns="0" bIns="0" rtlCol="0">
            <a:noAutofit/>
          </a:bodyPr>
          <a:lstStyle/>
          <a:p>
            <a:endParaRPr sz="1266">
              <a:solidFill>
                <a:prstClr val="black"/>
              </a:solidFill>
            </a:endParaRPr>
          </a:p>
        </p:txBody>
      </p:sp>
      <p:sp>
        <p:nvSpPr>
          <p:cNvPr id="70" name="object 70"/>
          <p:cNvSpPr/>
          <p:nvPr/>
        </p:nvSpPr>
        <p:spPr>
          <a:xfrm>
            <a:off x="6612004" y="6136305"/>
            <a:ext cx="20190" cy="6036"/>
          </a:xfrm>
          <a:custGeom>
            <a:avLst/>
            <a:gdLst/>
            <a:ahLst/>
            <a:cxnLst/>
            <a:rect l="l" t="t" r="r" b="b"/>
            <a:pathLst>
              <a:path w="28714" h="8585">
                <a:moveTo>
                  <a:pt x="0" y="5994"/>
                </a:moveTo>
                <a:lnTo>
                  <a:pt x="1168" y="8585"/>
                </a:lnTo>
                <a:lnTo>
                  <a:pt x="26149" y="8585"/>
                </a:lnTo>
                <a:lnTo>
                  <a:pt x="28714" y="7404"/>
                </a:lnTo>
                <a:lnTo>
                  <a:pt x="28714" y="2616"/>
                </a:lnTo>
                <a:lnTo>
                  <a:pt x="27533" y="0"/>
                </a:lnTo>
                <a:lnTo>
                  <a:pt x="2578" y="0"/>
                </a:lnTo>
                <a:lnTo>
                  <a:pt x="0" y="1168"/>
                </a:lnTo>
                <a:lnTo>
                  <a:pt x="0" y="5994"/>
                </a:lnTo>
                <a:close/>
              </a:path>
            </a:pathLst>
          </a:custGeom>
          <a:solidFill>
            <a:srgbClr val="96989B"/>
          </a:solidFill>
        </p:spPr>
        <p:txBody>
          <a:bodyPr wrap="square" lIns="0" tIns="0" rIns="0" bIns="0" rtlCol="0">
            <a:noAutofit/>
          </a:bodyPr>
          <a:lstStyle/>
          <a:p>
            <a:endParaRPr sz="1266">
              <a:solidFill>
                <a:prstClr val="black"/>
              </a:solidFill>
            </a:endParaRPr>
          </a:p>
        </p:txBody>
      </p:sp>
      <p:sp>
        <p:nvSpPr>
          <p:cNvPr id="71" name="object 71"/>
          <p:cNvSpPr/>
          <p:nvPr/>
        </p:nvSpPr>
        <p:spPr>
          <a:xfrm>
            <a:off x="6550219" y="6146616"/>
            <a:ext cx="908355" cy="10414"/>
          </a:xfrm>
          <a:custGeom>
            <a:avLst/>
            <a:gdLst/>
            <a:ahLst/>
            <a:cxnLst/>
            <a:rect l="l" t="t" r="r" b="b"/>
            <a:pathLst>
              <a:path w="1291882" h="14811">
                <a:moveTo>
                  <a:pt x="1291882" y="14582"/>
                </a:moveTo>
                <a:lnTo>
                  <a:pt x="1290574" y="409"/>
                </a:lnTo>
                <a:lnTo>
                  <a:pt x="459889" y="277"/>
                </a:lnTo>
                <a:lnTo>
                  <a:pt x="25336" y="206"/>
                </a:lnTo>
                <a:lnTo>
                  <a:pt x="5226" y="0"/>
                </a:lnTo>
                <a:lnTo>
                  <a:pt x="152" y="7466"/>
                </a:lnTo>
                <a:lnTo>
                  <a:pt x="0" y="14811"/>
                </a:lnTo>
                <a:lnTo>
                  <a:pt x="1291882" y="14582"/>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72" name="object 72"/>
          <p:cNvSpPr/>
          <p:nvPr/>
        </p:nvSpPr>
        <p:spPr>
          <a:xfrm>
            <a:off x="6610590" y="6259559"/>
            <a:ext cx="15698" cy="24601"/>
          </a:xfrm>
          <a:custGeom>
            <a:avLst/>
            <a:gdLst/>
            <a:ahLst/>
            <a:cxnLst/>
            <a:rect l="l" t="t" r="r" b="b"/>
            <a:pathLst>
              <a:path w="22326" h="34988">
                <a:moveTo>
                  <a:pt x="8407" y="3708"/>
                </a:moveTo>
                <a:lnTo>
                  <a:pt x="22326" y="0"/>
                </a:lnTo>
                <a:lnTo>
                  <a:pt x="800" y="0"/>
                </a:lnTo>
                <a:lnTo>
                  <a:pt x="800" y="19481"/>
                </a:lnTo>
                <a:lnTo>
                  <a:pt x="5803" y="19481"/>
                </a:lnTo>
                <a:lnTo>
                  <a:pt x="8686" y="13411"/>
                </a:lnTo>
                <a:lnTo>
                  <a:pt x="4800" y="15354"/>
                </a:lnTo>
                <a:lnTo>
                  <a:pt x="4800" y="3708"/>
                </a:lnTo>
                <a:lnTo>
                  <a:pt x="8407" y="3708"/>
                </a:lnTo>
                <a:close/>
              </a:path>
              <a:path w="22326" h="34988">
                <a:moveTo>
                  <a:pt x="60629" y="11455"/>
                </a:moveTo>
                <a:lnTo>
                  <a:pt x="64084" y="10248"/>
                </a:lnTo>
                <a:lnTo>
                  <a:pt x="66713" y="10744"/>
                </a:lnTo>
                <a:lnTo>
                  <a:pt x="67678" y="14160"/>
                </a:lnTo>
                <a:lnTo>
                  <a:pt x="70142" y="22923"/>
                </a:lnTo>
                <a:lnTo>
                  <a:pt x="61569" y="23583"/>
                </a:lnTo>
                <a:lnTo>
                  <a:pt x="59613" y="27736"/>
                </a:lnTo>
                <a:lnTo>
                  <a:pt x="75158" y="27736"/>
                </a:lnTo>
                <a:lnTo>
                  <a:pt x="80721" y="22948"/>
                </a:lnTo>
                <a:lnTo>
                  <a:pt x="115125" y="22948"/>
                </a:lnTo>
                <a:lnTo>
                  <a:pt x="131178" y="22669"/>
                </a:lnTo>
                <a:lnTo>
                  <a:pt x="136182" y="27444"/>
                </a:lnTo>
                <a:lnTo>
                  <a:pt x="151460" y="27444"/>
                </a:lnTo>
                <a:lnTo>
                  <a:pt x="149720" y="23304"/>
                </a:lnTo>
                <a:lnTo>
                  <a:pt x="139712" y="22301"/>
                </a:lnTo>
                <a:lnTo>
                  <a:pt x="142963" y="13868"/>
                </a:lnTo>
                <a:lnTo>
                  <a:pt x="144246" y="10502"/>
                </a:lnTo>
                <a:lnTo>
                  <a:pt x="147015" y="10274"/>
                </a:lnTo>
                <a:lnTo>
                  <a:pt x="150393" y="11734"/>
                </a:lnTo>
                <a:lnTo>
                  <a:pt x="150063" y="15113"/>
                </a:lnTo>
                <a:lnTo>
                  <a:pt x="154419" y="28360"/>
                </a:lnTo>
                <a:lnTo>
                  <a:pt x="165485" y="36350"/>
                </a:lnTo>
                <a:lnTo>
                  <a:pt x="172389" y="37439"/>
                </a:lnTo>
                <a:lnTo>
                  <a:pt x="178409" y="37439"/>
                </a:lnTo>
                <a:lnTo>
                  <a:pt x="183832" y="35052"/>
                </a:lnTo>
                <a:lnTo>
                  <a:pt x="187845" y="31203"/>
                </a:lnTo>
                <a:lnTo>
                  <a:pt x="192354" y="29718"/>
                </a:lnTo>
                <a:lnTo>
                  <a:pt x="193865" y="28663"/>
                </a:lnTo>
                <a:lnTo>
                  <a:pt x="198780" y="25209"/>
                </a:lnTo>
                <a:lnTo>
                  <a:pt x="198831" y="20802"/>
                </a:lnTo>
                <a:lnTo>
                  <a:pt x="201256" y="20802"/>
                </a:lnTo>
                <a:lnTo>
                  <a:pt x="201256" y="4025"/>
                </a:lnTo>
                <a:lnTo>
                  <a:pt x="204457" y="4025"/>
                </a:lnTo>
                <a:lnTo>
                  <a:pt x="204457" y="-292"/>
                </a:lnTo>
                <a:lnTo>
                  <a:pt x="188531" y="-292"/>
                </a:lnTo>
                <a:lnTo>
                  <a:pt x="184454" y="-4546"/>
                </a:lnTo>
                <a:lnTo>
                  <a:pt x="178739" y="-7251"/>
                </a:lnTo>
                <a:lnTo>
                  <a:pt x="166408" y="-7251"/>
                </a:lnTo>
                <a:lnTo>
                  <a:pt x="160985" y="-4838"/>
                </a:lnTo>
                <a:lnTo>
                  <a:pt x="156984" y="-990"/>
                </a:lnTo>
                <a:lnTo>
                  <a:pt x="150101" y="-1117"/>
                </a:lnTo>
                <a:lnTo>
                  <a:pt x="140703" y="-1117"/>
                </a:lnTo>
                <a:lnTo>
                  <a:pt x="135432" y="6654"/>
                </a:lnTo>
                <a:lnTo>
                  <a:pt x="130898" y="6654"/>
                </a:lnTo>
                <a:lnTo>
                  <a:pt x="130860" y="266"/>
                </a:lnTo>
                <a:lnTo>
                  <a:pt x="127304" y="266"/>
                </a:lnTo>
                <a:lnTo>
                  <a:pt x="127038" y="-4711"/>
                </a:lnTo>
                <a:lnTo>
                  <a:pt x="122034" y="-4711"/>
                </a:lnTo>
                <a:lnTo>
                  <a:pt x="122034" y="-10680"/>
                </a:lnTo>
                <a:lnTo>
                  <a:pt x="205079" y="-10464"/>
                </a:lnTo>
                <a:lnTo>
                  <a:pt x="205079" y="-15265"/>
                </a:lnTo>
                <a:lnTo>
                  <a:pt x="0" y="-15506"/>
                </a:lnTo>
                <a:lnTo>
                  <a:pt x="0" y="-10680"/>
                </a:lnTo>
                <a:lnTo>
                  <a:pt x="88074" y="-10680"/>
                </a:lnTo>
                <a:lnTo>
                  <a:pt x="88074" y="-5130"/>
                </a:lnTo>
                <a:lnTo>
                  <a:pt x="80962" y="-5130"/>
                </a:lnTo>
                <a:lnTo>
                  <a:pt x="80962" y="6908"/>
                </a:lnTo>
                <a:lnTo>
                  <a:pt x="75984" y="6908"/>
                </a:lnTo>
                <a:lnTo>
                  <a:pt x="70167" y="-838"/>
                </a:lnTo>
                <a:lnTo>
                  <a:pt x="54368" y="-749"/>
                </a:lnTo>
                <a:lnTo>
                  <a:pt x="50342" y="-4762"/>
                </a:lnTo>
                <a:lnTo>
                  <a:pt x="44805" y="-7251"/>
                </a:lnTo>
                <a:lnTo>
                  <a:pt x="32181" y="-7251"/>
                </a:lnTo>
                <a:lnTo>
                  <a:pt x="26390" y="-4432"/>
                </a:lnTo>
                <a:lnTo>
                  <a:pt x="22326" y="0"/>
                </a:lnTo>
                <a:lnTo>
                  <a:pt x="8407" y="3708"/>
                </a:lnTo>
                <a:lnTo>
                  <a:pt x="8686" y="13411"/>
                </a:lnTo>
                <a:lnTo>
                  <a:pt x="5803" y="19481"/>
                </a:lnTo>
                <a:lnTo>
                  <a:pt x="10782" y="16408"/>
                </a:lnTo>
                <a:lnTo>
                  <a:pt x="10236" y="21615"/>
                </a:lnTo>
                <a:lnTo>
                  <a:pt x="14668" y="26885"/>
                </a:lnTo>
                <a:lnTo>
                  <a:pt x="16598" y="29210"/>
                </a:lnTo>
                <a:lnTo>
                  <a:pt x="20358" y="30772"/>
                </a:lnTo>
                <a:lnTo>
                  <a:pt x="23952" y="31800"/>
                </a:lnTo>
                <a:lnTo>
                  <a:pt x="27889" y="35267"/>
                </a:lnTo>
                <a:lnTo>
                  <a:pt x="33020" y="37439"/>
                </a:lnTo>
                <a:lnTo>
                  <a:pt x="38671" y="37439"/>
                </a:lnTo>
                <a:lnTo>
                  <a:pt x="51920" y="33089"/>
                </a:lnTo>
                <a:lnTo>
                  <a:pt x="59917" y="22029"/>
                </a:lnTo>
                <a:lnTo>
                  <a:pt x="61010" y="15113"/>
                </a:lnTo>
                <a:lnTo>
                  <a:pt x="60629" y="11455"/>
                </a:lnTo>
                <a:close/>
              </a:path>
            </a:pathLst>
          </a:custGeom>
          <a:solidFill>
            <a:srgbClr val="282828"/>
          </a:solidFill>
        </p:spPr>
        <p:txBody>
          <a:bodyPr wrap="square" lIns="0" tIns="0" rIns="0" bIns="0" rtlCol="0">
            <a:noAutofit/>
          </a:bodyPr>
          <a:lstStyle/>
          <a:p>
            <a:endParaRPr sz="1266">
              <a:solidFill>
                <a:prstClr val="black"/>
              </a:solidFill>
            </a:endParaRPr>
          </a:p>
        </p:txBody>
      </p:sp>
      <p:sp>
        <p:nvSpPr>
          <p:cNvPr id="73" name="object 73"/>
          <p:cNvSpPr/>
          <p:nvPr/>
        </p:nvSpPr>
        <p:spPr>
          <a:xfrm>
            <a:off x="7259614" y="6259967"/>
            <a:ext cx="15716" cy="26244"/>
          </a:xfrm>
          <a:custGeom>
            <a:avLst/>
            <a:gdLst/>
            <a:ahLst/>
            <a:cxnLst/>
            <a:rect l="l" t="t" r="r" b="b"/>
            <a:pathLst>
              <a:path w="22351" h="37325">
                <a:moveTo>
                  <a:pt x="8420" y="3733"/>
                </a:moveTo>
                <a:lnTo>
                  <a:pt x="22351" y="0"/>
                </a:lnTo>
                <a:lnTo>
                  <a:pt x="800" y="0"/>
                </a:lnTo>
                <a:lnTo>
                  <a:pt x="800" y="19469"/>
                </a:lnTo>
                <a:lnTo>
                  <a:pt x="5803" y="19469"/>
                </a:lnTo>
                <a:lnTo>
                  <a:pt x="8699" y="13423"/>
                </a:lnTo>
                <a:lnTo>
                  <a:pt x="4787" y="15392"/>
                </a:lnTo>
                <a:lnTo>
                  <a:pt x="4787" y="3733"/>
                </a:lnTo>
                <a:lnTo>
                  <a:pt x="8420" y="3733"/>
                </a:lnTo>
                <a:close/>
              </a:path>
              <a:path w="22351" h="37325">
                <a:moveTo>
                  <a:pt x="60718" y="11506"/>
                </a:moveTo>
                <a:lnTo>
                  <a:pt x="64160" y="10312"/>
                </a:lnTo>
                <a:lnTo>
                  <a:pt x="66801" y="10756"/>
                </a:lnTo>
                <a:lnTo>
                  <a:pt x="67754" y="14160"/>
                </a:lnTo>
                <a:lnTo>
                  <a:pt x="70230" y="22948"/>
                </a:lnTo>
                <a:lnTo>
                  <a:pt x="61658" y="23609"/>
                </a:lnTo>
                <a:lnTo>
                  <a:pt x="59702" y="27749"/>
                </a:lnTo>
                <a:lnTo>
                  <a:pt x="75260" y="27749"/>
                </a:lnTo>
                <a:lnTo>
                  <a:pt x="80822" y="22948"/>
                </a:lnTo>
                <a:lnTo>
                  <a:pt x="115265" y="22948"/>
                </a:lnTo>
                <a:lnTo>
                  <a:pt x="131368" y="22669"/>
                </a:lnTo>
                <a:lnTo>
                  <a:pt x="136397" y="27482"/>
                </a:lnTo>
                <a:lnTo>
                  <a:pt x="151676" y="27482"/>
                </a:lnTo>
                <a:lnTo>
                  <a:pt x="149936" y="23304"/>
                </a:lnTo>
                <a:lnTo>
                  <a:pt x="139915" y="22339"/>
                </a:lnTo>
                <a:lnTo>
                  <a:pt x="143167" y="13881"/>
                </a:lnTo>
                <a:lnTo>
                  <a:pt x="144437" y="10528"/>
                </a:lnTo>
                <a:lnTo>
                  <a:pt x="147243" y="10312"/>
                </a:lnTo>
                <a:lnTo>
                  <a:pt x="150634" y="11760"/>
                </a:lnTo>
                <a:lnTo>
                  <a:pt x="150291" y="15138"/>
                </a:lnTo>
                <a:lnTo>
                  <a:pt x="154645" y="28373"/>
                </a:lnTo>
                <a:lnTo>
                  <a:pt x="165714" y="36365"/>
                </a:lnTo>
                <a:lnTo>
                  <a:pt x="172669" y="37465"/>
                </a:lnTo>
                <a:lnTo>
                  <a:pt x="178676" y="37465"/>
                </a:lnTo>
                <a:lnTo>
                  <a:pt x="184099" y="35064"/>
                </a:lnTo>
                <a:lnTo>
                  <a:pt x="188137" y="31229"/>
                </a:lnTo>
                <a:lnTo>
                  <a:pt x="192620" y="29756"/>
                </a:lnTo>
                <a:lnTo>
                  <a:pt x="194157" y="28676"/>
                </a:lnTo>
                <a:lnTo>
                  <a:pt x="199097" y="25247"/>
                </a:lnTo>
                <a:lnTo>
                  <a:pt x="199135" y="20815"/>
                </a:lnTo>
                <a:lnTo>
                  <a:pt x="201536" y="20815"/>
                </a:lnTo>
                <a:lnTo>
                  <a:pt x="201536" y="4038"/>
                </a:lnTo>
                <a:lnTo>
                  <a:pt x="204774" y="4038"/>
                </a:lnTo>
                <a:lnTo>
                  <a:pt x="204774" y="-279"/>
                </a:lnTo>
                <a:lnTo>
                  <a:pt x="188810" y="-279"/>
                </a:lnTo>
                <a:lnTo>
                  <a:pt x="184734" y="-4521"/>
                </a:lnTo>
                <a:lnTo>
                  <a:pt x="179031" y="-7213"/>
                </a:lnTo>
                <a:lnTo>
                  <a:pt x="166674" y="-7213"/>
                </a:lnTo>
                <a:lnTo>
                  <a:pt x="161226" y="-4813"/>
                </a:lnTo>
                <a:lnTo>
                  <a:pt x="157225" y="-977"/>
                </a:lnTo>
                <a:lnTo>
                  <a:pt x="140919" y="-1092"/>
                </a:lnTo>
                <a:lnTo>
                  <a:pt x="135648" y="6692"/>
                </a:lnTo>
                <a:lnTo>
                  <a:pt x="131114" y="6692"/>
                </a:lnTo>
                <a:lnTo>
                  <a:pt x="131076" y="304"/>
                </a:lnTo>
                <a:lnTo>
                  <a:pt x="127507" y="304"/>
                </a:lnTo>
                <a:lnTo>
                  <a:pt x="127241" y="-4711"/>
                </a:lnTo>
                <a:lnTo>
                  <a:pt x="122199" y="-4711"/>
                </a:lnTo>
                <a:lnTo>
                  <a:pt x="122199" y="-10680"/>
                </a:lnTo>
                <a:lnTo>
                  <a:pt x="205397" y="-10426"/>
                </a:lnTo>
                <a:lnTo>
                  <a:pt x="205397" y="-17602"/>
                </a:lnTo>
                <a:lnTo>
                  <a:pt x="0" y="-17856"/>
                </a:lnTo>
                <a:lnTo>
                  <a:pt x="0" y="-10680"/>
                </a:lnTo>
                <a:lnTo>
                  <a:pt x="88176" y="-10680"/>
                </a:lnTo>
                <a:lnTo>
                  <a:pt x="88176" y="-5092"/>
                </a:lnTo>
                <a:lnTo>
                  <a:pt x="81102" y="-5092"/>
                </a:lnTo>
                <a:lnTo>
                  <a:pt x="81102" y="6946"/>
                </a:lnTo>
                <a:lnTo>
                  <a:pt x="76098" y="6946"/>
                </a:lnTo>
                <a:lnTo>
                  <a:pt x="70256" y="-838"/>
                </a:lnTo>
                <a:lnTo>
                  <a:pt x="54457" y="-736"/>
                </a:lnTo>
                <a:lnTo>
                  <a:pt x="50418" y="-4737"/>
                </a:lnTo>
                <a:lnTo>
                  <a:pt x="44869" y="-7213"/>
                </a:lnTo>
                <a:lnTo>
                  <a:pt x="32257" y="-7213"/>
                </a:lnTo>
                <a:lnTo>
                  <a:pt x="26441" y="-4406"/>
                </a:lnTo>
                <a:lnTo>
                  <a:pt x="22351" y="0"/>
                </a:lnTo>
                <a:lnTo>
                  <a:pt x="8420" y="3733"/>
                </a:lnTo>
                <a:lnTo>
                  <a:pt x="8699" y="13423"/>
                </a:lnTo>
                <a:lnTo>
                  <a:pt x="5803" y="19469"/>
                </a:lnTo>
                <a:lnTo>
                  <a:pt x="10807" y="16446"/>
                </a:lnTo>
                <a:lnTo>
                  <a:pt x="10248" y="21653"/>
                </a:lnTo>
                <a:lnTo>
                  <a:pt x="14681" y="26924"/>
                </a:lnTo>
                <a:lnTo>
                  <a:pt x="16636" y="29222"/>
                </a:lnTo>
                <a:lnTo>
                  <a:pt x="20396" y="30797"/>
                </a:lnTo>
                <a:lnTo>
                  <a:pt x="23990" y="31813"/>
                </a:lnTo>
                <a:lnTo>
                  <a:pt x="27939" y="35293"/>
                </a:lnTo>
                <a:lnTo>
                  <a:pt x="33083" y="37465"/>
                </a:lnTo>
                <a:lnTo>
                  <a:pt x="38734" y="37465"/>
                </a:lnTo>
                <a:lnTo>
                  <a:pt x="51997" y="33119"/>
                </a:lnTo>
                <a:lnTo>
                  <a:pt x="60001" y="22070"/>
                </a:lnTo>
                <a:lnTo>
                  <a:pt x="61099" y="15138"/>
                </a:lnTo>
                <a:lnTo>
                  <a:pt x="60718" y="11506"/>
                </a:lnTo>
                <a:close/>
              </a:path>
            </a:pathLst>
          </a:custGeom>
          <a:solidFill>
            <a:srgbClr val="282828"/>
          </a:solidFill>
        </p:spPr>
        <p:txBody>
          <a:bodyPr wrap="square" lIns="0" tIns="0" rIns="0" bIns="0" rtlCol="0">
            <a:noAutofit/>
          </a:bodyPr>
          <a:lstStyle/>
          <a:p>
            <a:endParaRPr sz="1266">
              <a:solidFill>
                <a:prstClr val="black"/>
              </a:solidFill>
            </a:endParaRPr>
          </a:p>
        </p:txBody>
      </p:sp>
      <p:sp>
        <p:nvSpPr>
          <p:cNvPr id="74" name="object 74"/>
          <p:cNvSpPr/>
          <p:nvPr/>
        </p:nvSpPr>
        <p:spPr>
          <a:xfrm>
            <a:off x="9255270" y="6259233"/>
            <a:ext cx="55783" cy="0"/>
          </a:xfrm>
          <a:custGeom>
            <a:avLst/>
            <a:gdLst/>
            <a:ahLst/>
            <a:cxnLst/>
            <a:rect l="l" t="t" r="r" b="b"/>
            <a:pathLst>
              <a:path w="79336">
                <a:moveTo>
                  <a:pt x="0" y="0"/>
                </a:moveTo>
                <a:lnTo>
                  <a:pt x="79336" y="0"/>
                </a:lnTo>
              </a:path>
            </a:pathLst>
          </a:custGeom>
          <a:ln w="43903">
            <a:solidFill>
              <a:srgbClr val="282828"/>
            </a:solidFill>
          </a:ln>
        </p:spPr>
        <p:txBody>
          <a:bodyPr wrap="square" lIns="0" tIns="0" rIns="0" bIns="0" rtlCol="0">
            <a:noAutofit/>
          </a:bodyPr>
          <a:lstStyle/>
          <a:p>
            <a:endParaRPr sz="1266">
              <a:solidFill>
                <a:prstClr val="black"/>
              </a:solidFill>
            </a:endParaRPr>
          </a:p>
        </p:txBody>
      </p:sp>
      <p:sp>
        <p:nvSpPr>
          <p:cNvPr id="75" name="object 75"/>
          <p:cNvSpPr/>
          <p:nvPr/>
        </p:nvSpPr>
        <p:spPr>
          <a:xfrm>
            <a:off x="8412408" y="6156517"/>
            <a:ext cx="904122" cy="87859"/>
          </a:xfrm>
          <a:custGeom>
            <a:avLst/>
            <a:gdLst/>
            <a:ahLst/>
            <a:cxnLst/>
            <a:rect l="l" t="t" r="r" b="b"/>
            <a:pathLst>
              <a:path w="1285862" h="124955">
                <a:moveTo>
                  <a:pt x="1285862" y="124955"/>
                </a:moveTo>
                <a:lnTo>
                  <a:pt x="1285811" y="0"/>
                </a:lnTo>
                <a:lnTo>
                  <a:pt x="0" y="0"/>
                </a:lnTo>
                <a:lnTo>
                  <a:pt x="0" y="124955"/>
                </a:lnTo>
                <a:lnTo>
                  <a:pt x="1285862" y="124955"/>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76" name="object 76"/>
          <p:cNvSpPr/>
          <p:nvPr/>
        </p:nvSpPr>
        <p:spPr>
          <a:xfrm>
            <a:off x="8412408" y="6156517"/>
            <a:ext cx="904122" cy="87859"/>
          </a:xfrm>
          <a:custGeom>
            <a:avLst/>
            <a:gdLst/>
            <a:ahLst/>
            <a:cxnLst/>
            <a:rect l="l" t="t" r="r" b="b"/>
            <a:pathLst>
              <a:path w="1285862" h="124955">
                <a:moveTo>
                  <a:pt x="1285862" y="124955"/>
                </a:moveTo>
                <a:lnTo>
                  <a:pt x="0" y="124955"/>
                </a:lnTo>
                <a:lnTo>
                  <a:pt x="0" y="0"/>
                </a:lnTo>
                <a:lnTo>
                  <a:pt x="1285811" y="0"/>
                </a:lnTo>
                <a:lnTo>
                  <a:pt x="1285862" y="124955"/>
                </a:lnTo>
                <a:close/>
              </a:path>
            </a:pathLst>
          </a:custGeom>
          <a:ln w="927">
            <a:solidFill>
              <a:srgbClr val="96989B"/>
            </a:solidFill>
          </a:ln>
        </p:spPr>
        <p:txBody>
          <a:bodyPr wrap="square" lIns="0" tIns="0" rIns="0" bIns="0" rtlCol="0">
            <a:noAutofit/>
          </a:bodyPr>
          <a:lstStyle/>
          <a:p>
            <a:endParaRPr sz="1266">
              <a:solidFill>
                <a:prstClr val="black"/>
              </a:solidFill>
            </a:endParaRPr>
          </a:p>
        </p:txBody>
      </p:sp>
      <p:sp>
        <p:nvSpPr>
          <p:cNvPr id="77" name="object 77"/>
          <p:cNvSpPr/>
          <p:nvPr/>
        </p:nvSpPr>
        <p:spPr>
          <a:xfrm>
            <a:off x="9048261" y="6162136"/>
            <a:ext cx="61338" cy="82108"/>
          </a:xfrm>
          <a:custGeom>
            <a:avLst/>
            <a:gdLst/>
            <a:ahLst/>
            <a:cxnLst/>
            <a:rect l="l" t="t" r="r" b="b"/>
            <a:pathLst>
              <a:path w="87236" h="116776">
                <a:moveTo>
                  <a:pt x="87236" y="116776"/>
                </a:moveTo>
                <a:lnTo>
                  <a:pt x="87236" y="0"/>
                </a:lnTo>
                <a:lnTo>
                  <a:pt x="0" y="0"/>
                </a:lnTo>
                <a:lnTo>
                  <a:pt x="0" y="116776"/>
                </a:lnTo>
                <a:lnTo>
                  <a:pt x="87236" y="116776"/>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78" name="object 78"/>
          <p:cNvSpPr/>
          <p:nvPr/>
        </p:nvSpPr>
        <p:spPr>
          <a:xfrm>
            <a:off x="9055717" y="6181876"/>
            <a:ext cx="17618" cy="33057"/>
          </a:xfrm>
          <a:custGeom>
            <a:avLst/>
            <a:gdLst/>
            <a:ahLst/>
            <a:cxnLst/>
            <a:rect l="l" t="t" r="r" b="b"/>
            <a:pathLst>
              <a:path w="25057" h="47015">
                <a:moveTo>
                  <a:pt x="25057" y="42735"/>
                </a:moveTo>
                <a:lnTo>
                  <a:pt x="25057" y="1943"/>
                </a:lnTo>
                <a:lnTo>
                  <a:pt x="20789" y="0"/>
                </a:lnTo>
                <a:lnTo>
                  <a:pt x="1917" y="0"/>
                </a:lnTo>
                <a:lnTo>
                  <a:pt x="0" y="4292"/>
                </a:lnTo>
                <a:lnTo>
                  <a:pt x="0" y="45110"/>
                </a:lnTo>
                <a:lnTo>
                  <a:pt x="4267" y="47015"/>
                </a:lnTo>
                <a:lnTo>
                  <a:pt x="23101" y="47015"/>
                </a:lnTo>
                <a:lnTo>
                  <a:pt x="25057"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79" name="object 79"/>
          <p:cNvSpPr/>
          <p:nvPr/>
        </p:nvSpPr>
        <p:spPr>
          <a:xfrm>
            <a:off x="8901054" y="6181876"/>
            <a:ext cx="142928" cy="33057"/>
          </a:xfrm>
          <a:custGeom>
            <a:avLst/>
            <a:gdLst/>
            <a:ahLst/>
            <a:cxnLst/>
            <a:rect l="l" t="t" r="r" b="b"/>
            <a:pathLst>
              <a:path w="203276" h="47015">
                <a:moveTo>
                  <a:pt x="203276" y="42735"/>
                </a:moveTo>
                <a:lnTo>
                  <a:pt x="203276" y="1943"/>
                </a:lnTo>
                <a:lnTo>
                  <a:pt x="198996" y="0"/>
                </a:lnTo>
                <a:lnTo>
                  <a:pt x="1981" y="0"/>
                </a:lnTo>
                <a:lnTo>
                  <a:pt x="0" y="4292"/>
                </a:lnTo>
                <a:lnTo>
                  <a:pt x="0" y="45110"/>
                </a:lnTo>
                <a:lnTo>
                  <a:pt x="4317" y="47015"/>
                </a:lnTo>
                <a:lnTo>
                  <a:pt x="201358" y="47015"/>
                </a:lnTo>
                <a:lnTo>
                  <a:pt x="203276"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80" name="object 80"/>
          <p:cNvSpPr/>
          <p:nvPr/>
        </p:nvSpPr>
        <p:spPr>
          <a:xfrm>
            <a:off x="8686376" y="6181876"/>
            <a:ext cx="142937" cy="33057"/>
          </a:xfrm>
          <a:custGeom>
            <a:avLst/>
            <a:gdLst/>
            <a:ahLst/>
            <a:cxnLst/>
            <a:rect l="l" t="t" r="r" b="b"/>
            <a:pathLst>
              <a:path w="203288" h="47015">
                <a:moveTo>
                  <a:pt x="203288" y="42735"/>
                </a:moveTo>
                <a:lnTo>
                  <a:pt x="203288" y="1943"/>
                </a:lnTo>
                <a:lnTo>
                  <a:pt x="198996" y="0"/>
                </a:lnTo>
                <a:lnTo>
                  <a:pt x="1968" y="0"/>
                </a:lnTo>
                <a:lnTo>
                  <a:pt x="0" y="4292"/>
                </a:lnTo>
                <a:lnTo>
                  <a:pt x="0" y="45110"/>
                </a:lnTo>
                <a:lnTo>
                  <a:pt x="4330" y="47015"/>
                </a:lnTo>
                <a:lnTo>
                  <a:pt x="201383" y="47015"/>
                </a:lnTo>
                <a:lnTo>
                  <a:pt x="203288"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81" name="object 81"/>
          <p:cNvSpPr/>
          <p:nvPr/>
        </p:nvSpPr>
        <p:spPr>
          <a:xfrm>
            <a:off x="8426626" y="6181876"/>
            <a:ext cx="188452" cy="33057"/>
          </a:xfrm>
          <a:custGeom>
            <a:avLst/>
            <a:gdLst/>
            <a:ahLst/>
            <a:cxnLst/>
            <a:rect l="l" t="t" r="r" b="b"/>
            <a:pathLst>
              <a:path w="268020" h="47015">
                <a:moveTo>
                  <a:pt x="268020" y="42735"/>
                </a:moveTo>
                <a:lnTo>
                  <a:pt x="268020" y="1943"/>
                </a:lnTo>
                <a:lnTo>
                  <a:pt x="263702" y="0"/>
                </a:lnTo>
                <a:lnTo>
                  <a:pt x="1943" y="0"/>
                </a:lnTo>
                <a:lnTo>
                  <a:pt x="0" y="4292"/>
                </a:lnTo>
                <a:lnTo>
                  <a:pt x="0" y="45110"/>
                </a:lnTo>
                <a:lnTo>
                  <a:pt x="4292" y="47015"/>
                </a:lnTo>
                <a:lnTo>
                  <a:pt x="266065" y="47015"/>
                </a:lnTo>
                <a:lnTo>
                  <a:pt x="268020"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82" name="object 82"/>
          <p:cNvSpPr/>
          <p:nvPr/>
        </p:nvSpPr>
        <p:spPr>
          <a:xfrm>
            <a:off x="9085035" y="6181876"/>
            <a:ext cx="17636" cy="33057"/>
          </a:xfrm>
          <a:custGeom>
            <a:avLst/>
            <a:gdLst/>
            <a:ahLst/>
            <a:cxnLst/>
            <a:rect l="l" t="t" r="r" b="b"/>
            <a:pathLst>
              <a:path w="25082" h="47015">
                <a:moveTo>
                  <a:pt x="25082" y="42735"/>
                </a:moveTo>
                <a:lnTo>
                  <a:pt x="25082" y="1943"/>
                </a:lnTo>
                <a:lnTo>
                  <a:pt x="20764" y="0"/>
                </a:lnTo>
                <a:lnTo>
                  <a:pt x="1968" y="0"/>
                </a:lnTo>
                <a:lnTo>
                  <a:pt x="0" y="4292"/>
                </a:lnTo>
                <a:lnTo>
                  <a:pt x="0" y="45110"/>
                </a:lnTo>
                <a:lnTo>
                  <a:pt x="4330" y="47015"/>
                </a:lnTo>
                <a:lnTo>
                  <a:pt x="23126" y="47015"/>
                </a:lnTo>
                <a:lnTo>
                  <a:pt x="25082"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83" name="object 83"/>
          <p:cNvSpPr/>
          <p:nvPr/>
        </p:nvSpPr>
        <p:spPr>
          <a:xfrm>
            <a:off x="8833878" y="6162136"/>
            <a:ext cx="61302" cy="82108"/>
          </a:xfrm>
          <a:custGeom>
            <a:avLst/>
            <a:gdLst/>
            <a:ahLst/>
            <a:cxnLst/>
            <a:rect l="l" t="t" r="r" b="b"/>
            <a:pathLst>
              <a:path w="87185" h="116776">
                <a:moveTo>
                  <a:pt x="87185" y="116776"/>
                </a:moveTo>
                <a:lnTo>
                  <a:pt x="87185" y="0"/>
                </a:lnTo>
                <a:lnTo>
                  <a:pt x="0" y="0"/>
                </a:lnTo>
                <a:lnTo>
                  <a:pt x="0" y="116776"/>
                </a:lnTo>
                <a:lnTo>
                  <a:pt x="87185" y="116776"/>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84" name="object 84"/>
          <p:cNvSpPr/>
          <p:nvPr/>
        </p:nvSpPr>
        <p:spPr>
          <a:xfrm>
            <a:off x="8841346" y="6181876"/>
            <a:ext cx="17591" cy="33057"/>
          </a:xfrm>
          <a:custGeom>
            <a:avLst/>
            <a:gdLst/>
            <a:ahLst/>
            <a:cxnLst/>
            <a:rect l="l" t="t" r="r" b="b"/>
            <a:pathLst>
              <a:path w="25019" h="47015">
                <a:moveTo>
                  <a:pt x="25019" y="42735"/>
                </a:moveTo>
                <a:lnTo>
                  <a:pt x="25019" y="1943"/>
                </a:lnTo>
                <a:lnTo>
                  <a:pt x="20713" y="0"/>
                </a:lnTo>
                <a:lnTo>
                  <a:pt x="1943" y="0"/>
                </a:lnTo>
                <a:lnTo>
                  <a:pt x="0" y="4292"/>
                </a:lnTo>
                <a:lnTo>
                  <a:pt x="0" y="45110"/>
                </a:lnTo>
                <a:lnTo>
                  <a:pt x="4318" y="47015"/>
                </a:lnTo>
                <a:lnTo>
                  <a:pt x="23101" y="47015"/>
                </a:lnTo>
                <a:lnTo>
                  <a:pt x="25019"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85" name="object 85"/>
          <p:cNvSpPr/>
          <p:nvPr/>
        </p:nvSpPr>
        <p:spPr>
          <a:xfrm>
            <a:off x="8870662" y="6181876"/>
            <a:ext cx="17609" cy="33057"/>
          </a:xfrm>
          <a:custGeom>
            <a:avLst/>
            <a:gdLst/>
            <a:ahLst/>
            <a:cxnLst/>
            <a:rect l="l" t="t" r="r" b="b"/>
            <a:pathLst>
              <a:path w="25044" h="47015">
                <a:moveTo>
                  <a:pt x="25044" y="42735"/>
                </a:moveTo>
                <a:lnTo>
                  <a:pt x="25044" y="1943"/>
                </a:lnTo>
                <a:lnTo>
                  <a:pt x="20739" y="0"/>
                </a:lnTo>
                <a:lnTo>
                  <a:pt x="1968" y="0"/>
                </a:lnTo>
                <a:lnTo>
                  <a:pt x="0" y="4292"/>
                </a:lnTo>
                <a:lnTo>
                  <a:pt x="0" y="45110"/>
                </a:lnTo>
                <a:lnTo>
                  <a:pt x="4292" y="47015"/>
                </a:lnTo>
                <a:lnTo>
                  <a:pt x="23126" y="47015"/>
                </a:lnTo>
                <a:lnTo>
                  <a:pt x="25044"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86" name="object 86"/>
          <p:cNvSpPr/>
          <p:nvPr/>
        </p:nvSpPr>
        <p:spPr>
          <a:xfrm>
            <a:off x="8619146" y="6164262"/>
            <a:ext cx="61347" cy="79983"/>
          </a:xfrm>
          <a:custGeom>
            <a:avLst/>
            <a:gdLst/>
            <a:ahLst/>
            <a:cxnLst/>
            <a:rect l="l" t="t" r="r" b="b"/>
            <a:pathLst>
              <a:path w="87249" h="113753">
                <a:moveTo>
                  <a:pt x="87249" y="113753"/>
                </a:moveTo>
                <a:lnTo>
                  <a:pt x="87249" y="0"/>
                </a:lnTo>
                <a:lnTo>
                  <a:pt x="0" y="0"/>
                </a:lnTo>
                <a:lnTo>
                  <a:pt x="0" y="113753"/>
                </a:lnTo>
                <a:lnTo>
                  <a:pt x="87249" y="113753"/>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87" name="object 87"/>
          <p:cNvSpPr/>
          <p:nvPr/>
        </p:nvSpPr>
        <p:spPr>
          <a:xfrm>
            <a:off x="8626613" y="6181876"/>
            <a:ext cx="17600" cy="33057"/>
          </a:xfrm>
          <a:custGeom>
            <a:avLst/>
            <a:gdLst/>
            <a:ahLst/>
            <a:cxnLst/>
            <a:rect l="l" t="t" r="r" b="b"/>
            <a:pathLst>
              <a:path w="25031" h="47015">
                <a:moveTo>
                  <a:pt x="25031" y="42735"/>
                </a:moveTo>
                <a:lnTo>
                  <a:pt x="25031" y="1943"/>
                </a:lnTo>
                <a:lnTo>
                  <a:pt x="20713" y="0"/>
                </a:lnTo>
                <a:lnTo>
                  <a:pt x="1943" y="0"/>
                </a:lnTo>
                <a:lnTo>
                  <a:pt x="0" y="4292"/>
                </a:lnTo>
                <a:lnTo>
                  <a:pt x="0" y="45110"/>
                </a:lnTo>
                <a:lnTo>
                  <a:pt x="4279" y="47015"/>
                </a:lnTo>
                <a:lnTo>
                  <a:pt x="23114" y="47015"/>
                </a:lnTo>
                <a:lnTo>
                  <a:pt x="25031"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88" name="object 88"/>
          <p:cNvSpPr/>
          <p:nvPr/>
        </p:nvSpPr>
        <p:spPr>
          <a:xfrm>
            <a:off x="8655949" y="6181876"/>
            <a:ext cx="17582" cy="33057"/>
          </a:xfrm>
          <a:custGeom>
            <a:avLst/>
            <a:gdLst/>
            <a:ahLst/>
            <a:cxnLst/>
            <a:rect l="l" t="t" r="r" b="b"/>
            <a:pathLst>
              <a:path w="25006" h="47015">
                <a:moveTo>
                  <a:pt x="25006" y="42735"/>
                </a:moveTo>
                <a:lnTo>
                  <a:pt x="25006" y="1943"/>
                </a:lnTo>
                <a:lnTo>
                  <a:pt x="20739" y="0"/>
                </a:lnTo>
                <a:lnTo>
                  <a:pt x="1943" y="0"/>
                </a:lnTo>
                <a:lnTo>
                  <a:pt x="0" y="4292"/>
                </a:lnTo>
                <a:lnTo>
                  <a:pt x="0" y="45110"/>
                </a:lnTo>
                <a:lnTo>
                  <a:pt x="4292" y="47015"/>
                </a:lnTo>
                <a:lnTo>
                  <a:pt x="23075" y="47015"/>
                </a:lnTo>
                <a:lnTo>
                  <a:pt x="25006"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89" name="object 89"/>
          <p:cNvSpPr/>
          <p:nvPr/>
        </p:nvSpPr>
        <p:spPr>
          <a:xfrm>
            <a:off x="9025574" y="6222242"/>
            <a:ext cx="15895" cy="15109"/>
          </a:xfrm>
          <a:custGeom>
            <a:avLst/>
            <a:gdLst/>
            <a:ahLst/>
            <a:cxnLst/>
            <a:rect l="l" t="t" r="r" b="b"/>
            <a:pathLst>
              <a:path w="22605" h="21488">
                <a:moveTo>
                  <a:pt x="850" y="14109"/>
                </a:moveTo>
                <a:lnTo>
                  <a:pt x="1435" y="16002"/>
                </a:lnTo>
                <a:lnTo>
                  <a:pt x="4457" y="21488"/>
                </a:lnTo>
                <a:lnTo>
                  <a:pt x="16255" y="21488"/>
                </a:lnTo>
                <a:lnTo>
                  <a:pt x="19596" y="18097"/>
                </a:lnTo>
                <a:lnTo>
                  <a:pt x="20929" y="15201"/>
                </a:lnTo>
                <a:lnTo>
                  <a:pt x="22605" y="11455"/>
                </a:lnTo>
                <a:lnTo>
                  <a:pt x="21589" y="8140"/>
                </a:lnTo>
                <a:lnTo>
                  <a:pt x="5651" y="8140"/>
                </a:lnTo>
                <a:lnTo>
                  <a:pt x="7226" y="4699"/>
                </a:lnTo>
                <a:lnTo>
                  <a:pt x="14452" y="4699"/>
                </a:lnTo>
                <a:lnTo>
                  <a:pt x="15925" y="6985"/>
                </a:lnTo>
                <a:lnTo>
                  <a:pt x="21208" y="6985"/>
                </a:lnTo>
                <a:lnTo>
                  <a:pt x="18846" y="0"/>
                </a:lnTo>
                <a:lnTo>
                  <a:pt x="5270" y="0"/>
                </a:lnTo>
                <a:lnTo>
                  <a:pt x="1816" y="4368"/>
                </a:lnTo>
                <a:lnTo>
                  <a:pt x="838" y="7416"/>
                </a:lnTo>
                <a:lnTo>
                  <a:pt x="0" y="10248"/>
                </a:lnTo>
                <a:lnTo>
                  <a:pt x="546" y="12903"/>
                </a:lnTo>
                <a:lnTo>
                  <a:pt x="16789" y="12903"/>
                </a:lnTo>
                <a:lnTo>
                  <a:pt x="15481" y="16802"/>
                </a:lnTo>
                <a:lnTo>
                  <a:pt x="7746" y="16802"/>
                </a:lnTo>
                <a:lnTo>
                  <a:pt x="6134" y="14109"/>
                </a:lnTo>
                <a:lnTo>
                  <a:pt x="850" y="14109"/>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90" name="object 90"/>
          <p:cNvSpPr/>
          <p:nvPr/>
        </p:nvSpPr>
        <p:spPr>
          <a:xfrm>
            <a:off x="8811549" y="6222242"/>
            <a:ext cx="15903" cy="15109"/>
          </a:xfrm>
          <a:custGeom>
            <a:avLst/>
            <a:gdLst/>
            <a:ahLst/>
            <a:cxnLst/>
            <a:rect l="l" t="t" r="r" b="b"/>
            <a:pathLst>
              <a:path w="22618" h="21488">
                <a:moveTo>
                  <a:pt x="876" y="14109"/>
                </a:moveTo>
                <a:lnTo>
                  <a:pt x="1435" y="16002"/>
                </a:lnTo>
                <a:lnTo>
                  <a:pt x="4445" y="21488"/>
                </a:lnTo>
                <a:lnTo>
                  <a:pt x="16243" y="21488"/>
                </a:lnTo>
                <a:lnTo>
                  <a:pt x="19608" y="18097"/>
                </a:lnTo>
                <a:lnTo>
                  <a:pt x="20916" y="15201"/>
                </a:lnTo>
                <a:lnTo>
                  <a:pt x="22618" y="11455"/>
                </a:lnTo>
                <a:lnTo>
                  <a:pt x="21577" y="8140"/>
                </a:lnTo>
                <a:lnTo>
                  <a:pt x="5651" y="8140"/>
                </a:lnTo>
                <a:lnTo>
                  <a:pt x="7200" y="4699"/>
                </a:lnTo>
                <a:lnTo>
                  <a:pt x="14414" y="4699"/>
                </a:lnTo>
                <a:lnTo>
                  <a:pt x="15938" y="6985"/>
                </a:lnTo>
                <a:lnTo>
                  <a:pt x="21221" y="6985"/>
                </a:lnTo>
                <a:lnTo>
                  <a:pt x="18834" y="0"/>
                </a:lnTo>
                <a:lnTo>
                  <a:pt x="5257" y="0"/>
                </a:lnTo>
                <a:lnTo>
                  <a:pt x="1803" y="4368"/>
                </a:lnTo>
                <a:lnTo>
                  <a:pt x="850" y="7416"/>
                </a:lnTo>
                <a:lnTo>
                  <a:pt x="0" y="10248"/>
                </a:lnTo>
                <a:lnTo>
                  <a:pt x="533" y="12903"/>
                </a:lnTo>
                <a:lnTo>
                  <a:pt x="16789" y="12903"/>
                </a:lnTo>
                <a:lnTo>
                  <a:pt x="15468" y="16802"/>
                </a:lnTo>
                <a:lnTo>
                  <a:pt x="7772" y="16802"/>
                </a:lnTo>
                <a:lnTo>
                  <a:pt x="6134" y="14109"/>
                </a:lnTo>
                <a:lnTo>
                  <a:pt x="876" y="14109"/>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91" name="object 91"/>
          <p:cNvSpPr/>
          <p:nvPr/>
        </p:nvSpPr>
        <p:spPr>
          <a:xfrm>
            <a:off x="8596460" y="6222242"/>
            <a:ext cx="15886" cy="15109"/>
          </a:xfrm>
          <a:custGeom>
            <a:avLst/>
            <a:gdLst/>
            <a:ahLst/>
            <a:cxnLst/>
            <a:rect l="l" t="t" r="r" b="b"/>
            <a:pathLst>
              <a:path w="22593" h="21488">
                <a:moveTo>
                  <a:pt x="876" y="14109"/>
                </a:moveTo>
                <a:lnTo>
                  <a:pt x="1435" y="16002"/>
                </a:lnTo>
                <a:lnTo>
                  <a:pt x="4457" y="21488"/>
                </a:lnTo>
                <a:lnTo>
                  <a:pt x="16243" y="21488"/>
                </a:lnTo>
                <a:lnTo>
                  <a:pt x="19608" y="18097"/>
                </a:lnTo>
                <a:lnTo>
                  <a:pt x="20916" y="15201"/>
                </a:lnTo>
                <a:lnTo>
                  <a:pt x="22593" y="11455"/>
                </a:lnTo>
                <a:lnTo>
                  <a:pt x="21564" y="8140"/>
                </a:lnTo>
                <a:lnTo>
                  <a:pt x="5638" y="8140"/>
                </a:lnTo>
                <a:lnTo>
                  <a:pt x="7200" y="4699"/>
                </a:lnTo>
                <a:lnTo>
                  <a:pt x="14427" y="4699"/>
                </a:lnTo>
                <a:lnTo>
                  <a:pt x="15938" y="6985"/>
                </a:lnTo>
                <a:lnTo>
                  <a:pt x="21196" y="6985"/>
                </a:lnTo>
                <a:lnTo>
                  <a:pt x="18859" y="0"/>
                </a:lnTo>
                <a:lnTo>
                  <a:pt x="5245" y="0"/>
                </a:lnTo>
                <a:lnTo>
                  <a:pt x="1790" y="4368"/>
                </a:lnTo>
                <a:lnTo>
                  <a:pt x="876" y="7416"/>
                </a:lnTo>
                <a:lnTo>
                  <a:pt x="0" y="10248"/>
                </a:lnTo>
                <a:lnTo>
                  <a:pt x="546" y="12903"/>
                </a:lnTo>
                <a:lnTo>
                  <a:pt x="16814" y="12903"/>
                </a:lnTo>
                <a:lnTo>
                  <a:pt x="15468" y="16802"/>
                </a:lnTo>
                <a:lnTo>
                  <a:pt x="7759" y="16802"/>
                </a:lnTo>
                <a:lnTo>
                  <a:pt x="6159" y="14109"/>
                </a:lnTo>
                <a:lnTo>
                  <a:pt x="876" y="14109"/>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92" name="object 92"/>
          <p:cNvSpPr/>
          <p:nvPr/>
        </p:nvSpPr>
        <p:spPr>
          <a:xfrm>
            <a:off x="9117631" y="6181876"/>
            <a:ext cx="183594" cy="33057"/>
          </a:xfrm>
          <a:custGeom>
            <a:avLst/>
            <a:gdLst/>
            <a:ahLst/>
            <a:cxnLst/>
            <a:rect l="l" t="t" r="r" b="b"/>
            <a:pathLst>
              <a:path w="261111" h="47015">
                <a:moveTo>
                  <a:pt x="261111" y="42735"/>
                </a:moveTo>
                <a:lnTo>
                  <a:pt x="261111" y="1943"/>
                </a:lnTo>
                <a:lnTo>
                  <a:pt x="256793" y="0"/>
                </a:lnTo>
                <a:lnTo>
                  <a:pt x="1955" y="0"/>
                </a:lnTo>
                <a:lnTo>
                  <a:pt x="0" y="4292"/>
                </a:lnTo>
                <a:lnTo>
                  <a:pt x="0" y="45110"/>
                </a:lnTo>
                <a:lnTo>
                  <a:pt x="4267" y="47015"/>
                </a:lnTo>
                <a:lnTo>
                  <a:pt x="259181" y="47015"/>
                </a:lnTo>
                <a:lnTo>
                  <a:pt x="261111"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93" name="object 93"/>
          <p:cNvSpPr/>
          <p:nvPr/>
        </p:nvSpPr>
        <p:spPr>
          <a:xfrm>
            <a:off x="8610190" y="6254076"/>
            <a:ext cx="505723" cy="0"/>
          </a:xfrm>
          <a:custGeom>
            <a:avLst/>
            <a:gdLst/>
            <a:ahLst/>
            <a:cxnLst/>
            <a:rect l="l" t="t" r="r" b="b"/>
            <a:pathLst>
              <a:path w="719251">
                <a:moveTo>
                  <a:pt x="0" y="0"/>
                </a:moveTo>
                <a:lnTo>
                  <a:pt x="719251" y="0"/>
                </a:lnTo>
              </a:path>
            </a:pathLst>
          </a:custGeom>
          <a:ln w="29235">
            <a:solidFill>
              <a:srgbClr val="282828"/>
            </a:solidFill>
          </a:ln>
        </p:spPr>
        <p:txBody>
          <a:bodyPr wrap="square" lIns="0" tIns="0" rIns="0" bIns="0" rtlCol="0">
            <a:noAutofit/>
          </a:bodyPr>
          <a:lstStyle/>
          <a:p>
            <a:endParaRPr sz="1266">
              <a:solidFill>
                <a:prstClr val="black"/>
              </a:solidFill>
            </a:endParaRPr>
          </a:p>
        </p:txBody>
      </p:sp>
      <p:sp>
        <p:nvSpPr>
          <p:cNvPr id="94" name="object 94"/>
          <p:cNvSpPr/>
          <p:nvPr/>
        </p:nvSpPr>
        <p:spPr>
          <a:xfrm>
            <a:off x="8412102" y="6259233"/>
            <a:ext cx="54774" cy="0"/>
          </a:xfrm>
          <a:custGeom>
            <a:avLst/>
            <a:gdLst/>
            <a:ahLst/>
            <a:cxnLst/>
            <a:rect l="l" t="t" r="r" b="b"/>
            <a:pathLst>
              <a:path w="77901">
                <a:moveTo>
                  <a:pt x="0" y="0"/>
                </a:moveTo>
                <a:lnTo>
                  <a:pt x="77901" y="0"/>
                </a:lnTo>
              </a:path>
            </a:pathLst>
          </a:custGeom>
          <a:ln w="43903">
            <a:solidFill>
              <a:srgbClr val="282828"/>
            </a:solidFill>
          </a:ln>
        </p:spPr>
        <p:txBody>
          <a:bodyPr wrap="square" lIns="0" tIns="0" rIns="0" bIns="0" rtlCol="0">
            <a:noAutofit/>
          </a:bodyPr>
          <a:lstStyle/>
          <a:p>
            <a:endParaRPr sz="1266">
              <a:solidFill>
                <a:prstClr val="black"/>
              </a:solidFill>
            </a:endParaRPr>
          </a:p>
        </p:txBody>
      </p:sp>
      <p:sp>
        <p:nvSpPr>
          <p:cNvPr id="95" name="object 95"/>
          <p:cNvSpPr/>
          <p:nvPr/>
        </p:nvSpPr>
        <p:spPr>
          <a:xfrm>
            <a:off x="9258396" y="6273212"/>
            <a:ext cx="19779" cy="0"/>
          </a:xfrm>
          <a:custGeom>
            <a:avLst/>
            <a:gdLst/>
            <a:ahLst/>
            <a:cxnLst/>
            <a:rect l="l" t="t" r="r" b="b"/>
            <a:pathLst>
              <a:path w="28130">
                <a:moveTo>
                  <a:pt x="0" y="0"/>
                </a:moveTo>
                <a:lnTo>
                  <a:pt x="28130" y="0"/>
                </a:lnTo>
              </a:path>
            </a:pathLst>
          </a:custGeom>
          <a:ln w="21132">
            <a:solidFill>
              <a:srgbClr val="282828"/>
            </a:solidFill>
          </a:ln>
        </p:spPr>
        <p:txBody>
          <a:bodyPr wrap="square" lIns="0" tIns="0" rIns="0" bIns="0" rtlCol="0">
            <a:noAutofit/>
          </a:bodyPr>
          <a:lstStyle/>
          <a:p>
            <a:endParaRPr sz="1266">
              <a:solidFill>
                <a:prstClr val="black"/>
              </a:solidFill>
            </a:endParaRPr>
          </a:p>
        </p:txBody>
      </p:sp>
      <p:sp>
        <p:nvSpPr>
          <p:cNvPr id="96" name="object 96"/>
          <p:cNvSpPr/>
          <p:nvPr/>
        </p:nvSpPr>
        <p:spPr>
          <a:xfrm>
            <a:off x="8412057" y="6146028"/>
            <a:ext cx="904809" cy="11137"/>
          </a:xfrm>
          <a:custGeom>
            <a:avLst/>
            <a:gdLst/>
            <a:ahLst/>
            <a:cxnLst/>
            <a:rect l="l" t="t" r="r" b="b"/>
            <a:pathLst>
              <a:path w="1286840" h="15839">
                <a:moveTo>
                  <a:pt x="1286840" y="15369"/>
                </a:moveTo>
                <a:lnTo>
                  <a:pt x="1286610" y="6814"/>
                </a:lnTo>
                <a:lnTo>
                  <a:pt x="1281253" y="0"/>
                </a:lnTo>
                <a:lnTo>
                  <a:pt x="1261516" y="1043"/>
                </a:lnTo>
                <a:lnTo>
                  <a:pt x="463036" y="1175"/>
                </a:lnTo>
                <a:lnTo>
                  <a:pt x="711" y="1246"/>
                </a:lnTo>
                <a:lnTo>
                  <a:pt x="0" y="15839"/>
                </a:lnTo>
                <a:lnTo>
                  <a:pt x="1286840" y="15369"/>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97" name="object 97"/>
          <p:cNvSpPr/>
          <p:nvPr/>
        </p:nvSpPr>
        <p:spPr>
          <a:xfrm>
            <a:off x="8412192" y="6164516"/>
            <a:ext cx="904443" cy="0"/>
          </a:xfrm>
          <a:custGeom>
            <a:avLst/>
            <a:gdLst/>
            <a:ahLst/>
            <a:cxnLst/>
            <a:rect l="l" t="t" r="r" b="b"/>
            <a:pathLst>
              <a:path w="1286319">
                <a:moveTo>
                  <a:pt x="0" y="0"/>
                </a:moveTo>
                <a:lnTo>
                  <a:pt x="1286319" y="0"/>
                </a:lnTo>
              </a:path>
            </a:pathLst>
          </a:custGeom>
          <a:ln w="8572">
            <a:solidFill>
              <a:srgbClr val="373435"/>
            </a:solidFill>
          </a:ln>
        </p:spPr>
        <p:txBody>
          <a:bodyPr wrap="square" lIns="0" tIns="0" rIns="0" bIns="0" rtlCol="0">
            <a:noAutofit/>
          </a:bodyPr>
          <a:lstStyle/>
          <a:p>
            <a:endParaRPr sz="1266">
              <a:solidFill>
                <a:prstClr val="black"/>
              </a:solidFill>
            </a:endParaRPr>
          </a:p>
        </p:txBody>
      </p:sp>
      <p:sp>
        <p:nvSpPr>
          <p:cNvPr id="98" name="object 98"/>
          <p:cNvSpPr/>
          <p:nvPr/>
        </p:nvSpPr>
        <p:spPr>
          <a:xfrm>
            <a:off x="8412066" y="6169677"/>
            <a:ext cx="904568" cy="0"/>
          </a:xfrm>
          <a:custGeom>
            <a:avLst/>
            <a:gdLst/>
            <a:ahLst/>
            <a:cxnLst/>
            <a:rect l="l" t="t" r="r" b="b"/>
            <a:pathLst>
              <a:path w="1286497">
                <a:moveTo>
                  <a:pt x="0" y="0"/>
                </a:moveTo>
                <a:lnTo>
                  <a:pt x="1286497" y="0"/>
                </a:lnTo>
              </a:path>
            </a:pathLst>
          </a:custGeom>
          <a:ln w="8496">
            <a:solidFill>
              <a:srgbClr val="ED3F37"/>
            </a:solidFill>
          </a:ln>
        </p:spPr>
        <p:txBody>
          <a:bodyPr wrap="square" lIns="0" tIns="0" rIns="0" bIns="0" rtlCol="0">
            <a:noAutofit/>
          </a:bodyPr>
          <a:lstStyle/>
          <a:p>
            <a:endParaRPr sz="1266">
              <a:solidFill>
                <a:prstClr val="black"/>
              </a:solidFill>
            </a:endParaRPr>
          </a:p>
        </p:txBody>
      </p:sp>
      <p:sp>
        <p:nvSpPr>
          <p:cNvPr id="99" name="object 99"/>
          <p:cNvSpPr/>
          <p:nvPr/>
        </p:nvSpPr>
        <p:spPr>
          <a:xfrm>
            <a:off x="8450621" y="6107354"/>
            <a:ext cx="77813" cy="39219"/>
          </a:xfrm>
          <a:custGeom>
            <a:avLst/>
            <a:gdLst/>
            <a:ahLst/>
            <a:cxnLst/>
            <a:rect l="l" t="t" r="r" b="b"/>
            <a:pathLst>
              <a:path w="110667" h="55778">
                <a:moveTo>
                  <a:pt x="101561" y="43065"/>
                </a:moveTo>
                <a:lnTo>
                  <a:pt x="79425" y="55486"/>
                </a:lnTo>
                <a:lnTo>
                  <a:pt x="89446" y="55778"/>
                </a:lnTo>
                <a:lnTo>
                  <a:pt x="110667" y="42443"/>
                </a:lnTo>
                <a:lnTo>
                  <a:pt x="1244" y="0"/>
                </a:lnTo>
                <a:lnTo>
                  <a:pt x="0" y="889"/>
                </a:lnTo>
                <a:lnTo>
                  <a:pt x="101561" y="43065"/>
                </a:lnTo>
                <a:close/>
              </a:path>
            </a:pathLst>
          </a:custGeom>
          <a:solidFill>
            <a:srgbClr val="96989B"/>
          </a:solidFill>
        </p:spPr>
        <p:txBody>
          <a:bodyPr wrap="square" lIns="0" tIns="0" rIns="0" bIns="0" rtlCol="0">
            <a:noAutofit/>
          </a:bodyPr>
          <a:lstStyle/>
          <a:p>
            <a:endParaRPr sz="1266">
              <a:solidFill>
                <a:prstClr val="black"/>
              </a:solidFill>
            </a:endParaRPr>
          </a:p>
        </p:txBody>
      </p:sp>
      <p:sp>
        <p:nvSpPr>
          <p:cNvPr id="100" name="object 100"/>
          <p:cNvSpPr/>
          <p:nvPr/>
        </p:nvSpPr>
        <p:spPr>
          <a:xfrm>
            <a:off x="8466301" y="6259631"/>
            <a:ext cx="15707" cy="26262"/>
          </a:xfrm>
          <a:custGeom>
            <a:avLst/>
            <a:gdLst/>
            <a:ahLst/>
            <a:cxnLst/>
            <a:rect l="l" t="t" r="r" b="b"/>
            <a:pathLst>
              <a:path w="22339" h="37350">
                <a:moveTo>
                  <a:pt x="8432" y="3733"/>
                </a:moveTo>
                <a:lnTo>
                  <a:pt x="22339" y="0"/>
                </a:lnTo>
                <a:lnTo>
                  <a:pt x="825" y="0"/>
                </a:lnTo>
                <a:lnTo>
                  <a:pt x="825" y="19481"/>
                </a:lnTo>
                <a:lnTo>
                  <a:pt x="5803" y="19481"/>
                </a:lnTo>
                <a:lnTo>
                  <a:pt x="8724" y="13436"/>
                </a:lnTo>
                <a:lnTo>
                  <a:pt x="4800" y="15379"/>
                </a:lnTo>
                <a:lnTo>
                  <a:pt x="4800" y="3733"/>
                </a:lnTo>
                <a:lnTo>
                  <a:pt x="8432" y="3733"/>
                </a:lnTo>
                <a:close/>
              </a:path>
              <a:path w="22339" h="37350">
                <a:moveTo>
                  <a:pt x="60744" y="11493"/>
                </a:moveTo>
                <a:lnTo>
                  <a:pt x="64198" y="10274"/>
                </a:lnTo>
                <a:lnTo>
                  <a:pt x="66840" y="10782"/>
                </a:lnTo>
                <a:lnTo>
                  <a:pt x="67805" y="14160"/>
                </a:lnTo>
                <a:lnTo>
                  <a:pt x="70231" y="22936"/>
                </a:lnTo>
                <a:lnTo>
                  <a:pt x="61671" y="23596"/>
                </a:lnTo>
                <a:lnTo>
                  <a:pt x="59702" y="27749"/>
                </a:lnTo>
                <a:lnTo>
                  <a:pt x="75272" y="27749"/>
                </a:lnTo>
                <a:lnTo>
                  <a:pt x="80797" y="22974"/>
                </a:lnTo>
                <a:lnTo>
                  <a:pt x="115277" y="22974"/>
                </a:lnTo>
                <a:lnTo>
                  <a:pt x="131381" y="22669"/>
                </a:lnTo>
                <a:lnTo>
                  <a:pt x="136410" y="27482"/>
                </a:lnTo>
                <a:lnTo>
                  <a:pt x="151714" y="27482"/>
                </a:lnTo>
                <a:lnTo>
                  <a:pt x="149987" y="23317"/>
                </a:lnTo>
                <a:lnTo>
                  <a:pt x="139954" y="22326"/>
                </a:lnTo>
                <a:lnTo>
                  <a:pt x="143179" y="13893"/>
                </a:lnTo>
                <a:lnTo>
                  <a:pt x="144449" y="10515"/>
                </a:lnTo>
                <a:lnTo>
                  <a:pt x="147256" y="10299"/>
                </a:lnTo>
                <a:lnTo>
                  <a:pt x="150647" y="11760"/>
                </a:lnTo>
                <a:lnTo>
                  <a:pt x="150329" y="15113"/>
                </a:lnTo>
                <a:lnTo>
                  <a:pt x="154673" y="28361"/>
                </a:lnTo>
                <a:lnTo>
                  <a:pt x="165732" y="36355"/>
                </a:lnTo>
                <a:lnTo>
                  <a:pt x="172681" y="37452"/>
                </a:lnTo>
                <a:lnTo>
                  <a:pt x="178689" y="37452"/>
                </a:lnTo>
                <a:lnTo>
                  <a:pt x="184124" y="35077"/>
                </a:lnTo>
                <a:lnTo>
                  <a:pt x="188112" y="31229"/>
                </a:lnTo>
                <a:lnTo>
                  <a:pt x="192633" y="29743"/>
                </a:lnTo>
                <a:lnTo>
                  <a:pt x="194157" y="28689"/>
                </a:lnTo>
                <a:lnTo>
                  <a:pt x="199097" y="25234"/>
                </a:lnTo>
                <a:lnTo>
                  <a:pt x="199161" y="20828"/>
                </a:lnTo>
                <a:lnTo>
                  <a:pt x="201561" y="20828"/>
                </a:lnTo>
                <a:lnTo>
                  <a:pt x="201561" y="4038"/>
                </a:lnTo>
                <a:lnTo>
                  <a:pt x="204774" y="4038"/>
                </a:lnTo>
                <a:lnTo>
                  <a:pt x="204774" y="-266"/>
                </a:lnTo>
                <a:lnTo>
                  <a:pt x="188810" y="-266"/>
                </a:lnTo>
                <a:lnTo>
                  <a:pt x="184734" y="-4533"/>
                </a:lnTo>
                <a:lnTo>
                  <a:pt x="179057" y="-7213"/>
                </a:lnTo>
                <a:lnTo>
                  <a:pt x="166662" y="-7213"/>
                </a:lnTo>
                <a:lnTo>
                  <a:pt x="161239" y="-4813"/>
                </a:lnTo>
                <a:lnTo>
                  <a:pt x="157238" y="-965"/>
                </a:lnTo>
                <a:lnTo>
                  <a:pt x="150368" y="-1092"/>
                </a:lnTo>
                <a:lnTo>
                  <a:pt x="140944" y="-1092"/>
                </a:lnTo>
                <a:lnTo>
                  <a:pt x="135623" y="6654"/>
                </a:lnTo>
                <a:lnTo>
                  <a:pt x="131127" y="6654"/>
                </a:lnTo>
                <a:lnTo>
                  <a:pt x="131076" y="292"/>
                </a:lnTo>
                <a:lnTo>
                  <a:pt x="127533" y="292"/>
                </a:lnTo>
                <a:lnTo>
                  <a:pt x="127254" y="-4711"/>
                </a:lnTo>
                <a:lnTo>
                  <a:pt x="122212" y="-4711"/>
                </a:lnTo>
                <a:lnTo>
                  <a:pt x="122212" y="-10693"/>
                </a:lnTo>
                <a:lnTo>
                  <a:pt x="205409" y="-10439"/>
                </a:lnTo>
                <a:lnTo>
                  <a:pt x="205409" y="-17602"/>
                </a:lnTo>
                <a:lnTo>
                  <a:pt x="0" y="-17868"/>
                </a:lnTo>
                <a:lnTo>
                  <a:pt x="0" y="-10693"/>
                </a:lnTo>
                <a:lnTo>
                  <a:pt x="88188" y="-10693"/>
                </a:lnTo>
                <a:lnTo>
                  <a:pt x="88188" y="-5067"/>
                </a:lnTo>
                <a:lnTo>
                  <a:pt x="81140" y="-5067"/>
                </a:lnTo>
                <a:lnTo>
                  <a:pt x="81140" y="6946"/>
                </a:lnTo>
                <a:lnTo>
                  <a:pt x="76111" y="6946"/>
                </a:lnTo>
                <a:lnTo>
                  <a:pt x="70294" y="-812"/>
                </a:lnTo>
                <a:lnTo>
                  <a:pt x="54457" y="-736"/>
                </a:lnTo>
                <a:lnTo>
                  <a:pt x="50457" y="-4737"/>
                </a:lnTo>
                <a:lnTo>
                  <a:pt x="44869" y="-7213"/>
                </a:lnTo>
                <a:lnTo>
                  <a:pt x="32245" y="-7213"/>
                </a:lnTo>
                <a:lnTo>
                  <a:pt x="26466" y="-4432"/>
                </a:lnTo>
                <a:lnTo>
                  <a:pt x="22339" y="0"/>
                </a:lnTo>
                <a:lnTo>
                  <a:pt x="8432" y="3733"/>
                </a:lnTo>
                <a:lnTo>
                  <a:pt x="8724" y="13436"/>
                </a:lnTo>
                <a:lnTo>
                  <a:pt x="5803" y="19481"/>
                </a:lnTo>
                <a:lnTo>
                  <a:pt x="10833" y="16433"/>
                </a:lnTo>
                <a:lnTo>
                  <a:pt x="10287" y="21640"/>
                </a:lnTo>
                <a:lnTo>
                  <a:pt x="14693" y="26911"/>
                </a:lnTo>
                <a:lnTo>
                  <a:pt x="16662" y="29235"/>
                </a:lnTo>
                <a:lnTo>
                  <a:pt x="20421" y="30784"/>
                </a:lnTo>
                <a:lnTo>
                  <a:pt x="24053" y="31826"/>
                </a:lnTo>
                <a:lnTo>
                  <a:pt x="27965" y="35293"/>
                </a:lnTo>
                <a:lnTo>
                  <a:pt x="33070" y="37452"/>
                </a:lnTo>
                <a:lnTo>
                  <a:pt x="38747" y="37452"/>
                </a:lnTo>
                <a:lnTo>
                  <a:pt x="52007" y="33108"/>
                </a:lnTo>
                <a:lnTo>
                  <a:pt x="60011" y="22058"/>
                </a:lnTo>
                <a:lnTo>
                  <a:pt x="61112" y="15113"/>
                </a:lnTo>
                <a:lnTo>
                  <a:pt x="60744" y="11493"/>
                </a:lnTo>
                <a:close/>
              </a:path>
            </a:pathLst>
          </a:custGeom>
          <a:solidFill>
            <a:srgbClr val="282828"/>
          </a:solidFill>
        </p:spPr>
        <p:txBody>
          <a:bodyPr wrap="square" lIns="0" tIns="0" rIns="0" bIns="0" rtlCol="0">
            <a:noAutofit/>
          </a:bodyPr>
          <a:lstStyle/>
          <a:p>
            <a:endParaRPr sz="1266">
              <a:solidFill>
                <a:prstClr val="black"/>
              </a:solidFill>
            </a:endParaRPr>
          </a:p>
        </p:txBody>
      </p:sp>
      <p:sp>
        <p:nvSpPr>
          <p:cNvPr id="101" name="object 101"/>
          <p:cNvSpPr/>
          <p:nvPr/>
        </p:nvSpPr>
        <p:spPr>
          <a:xfrm>
            <a:off x="9112081" y="6259527"/>
            <a:ext cx="15707" cy="26244"/>
          </a:xfrm>
          <a:custGeom>
            <a:avLst/>
            <a:gdLst/>
            <a:ahLst/>
            <a:cxnLst/>
            <a:rect l="l" t="t" r="r" b="b"/>
            <a:pathLst>
              <a:path w="22339" h="37325">
                <a:moveTo>
                  <a:pt x="8394" y="3733"/>
                </a:moveTo>
                <a:lnTo>
                  <a:pt x="22339" y="0"/>
                </a:lnTo>
                <a:lnTo>
                  <a:pt x="825" y="0"/>
                </a:lnTo>
                <a:lnTo>
                  <a:pt x="825" y="19481"/>
                </a:lnTo>
                <a:lnTo>
                  <a:pt x="5791" y="19481"/>
                </a:lnTo>
                <a:lnTo>
                  <a:pt x="8712" y="13436"/>
                </a:lnTo>
                <a:lnTo>
                  <a:pt x="4800" y="15379"/>
                </a:lnTo>
                <a:lnTo>
                  <a:pt x="4800" y="3733"/>
                </a:lnTo>
                <a:lnTo>
                  <a:pt x="8394" y="3733"/>
                </a:lnTo>
                <a:close/>
              </a:path>
              <a:path w="22339" h="37325">
                <a:moveTo>
                  <a:pt x="60731" y="11493"/>
                </a:moveTo>
                <a:lnTo>
                  <a:pt x="64173" y="10274"/>
                </a:lnTo>
                <a:lnTo>
                  <a:pt x="66840" y="10756"/>
                </a:lnTo>
                <a:lnTo>
                  <a:pt x="67779" y="14160"/>
                </a:lnTo>
                <a:lnTo>
                  <a:pt x="70231" y="22948"/>
                </a:lnTo>
                <a:lnTo>
                  <a:pt x="61645" y="23596"/>
                </a:lnTo>
                <a:lnTo>
                  <a:pt x="59715" y="27762"/>
                </a:lnTo>
                <a:lnTo>
                  <a:pt x="75272" y="27762"/>
                </a:lnTo>
                <a:lnTo>
                  <a:pt x="80810" y="22948"/>
                </a:lnTo>
                <a:lnTo>
                  <a:pt x="115277" y="22948"/>
                </a:lnTo>
                <a:lnTo>
                  <a:pt x="131356" y="22682"/>
                </a:lnTo>
                <a:lnTo>
                  <a:pt x="136372" y="27470"/>
                </a:lnTo>
                <a:lnTo>
                  <a:pt x="151688" y="27470"/>
                </a:lnTo>
                <a:lnTo>
                  <a:pt x="149948" y="23304"/>
                </a:lnTo>
                <a:lnTo>
                  <a:pt x="139928" y="22339"/>
                </a:lnTo>
                <a:lnTo>
                  <a:pt x="143167" y="13893"/>
                </a:lnTo>
                <a:lnTo>
                  <a:pt x="144449" y="10515"/>
                </a:lnTo>
                <a:lnTo>
                  <a:pt x="147231" y="10274"/>
                </a:lnTo>
                <a:lnTo>
                  <a:pt x="150660" y="11772"/>
                </a:lnTo>
                <a:lnTo>
                  <a:pt x="150291" y="15138"/>
                </a:lnTo>
                <a:lnTo>
                  <a:pt x="154652" y="28378"/>
                </a:lnTo>
                <a:lnTo>
                  <a:pt x="165717" y="36377"/>
                </a:lnTo>
                <a:lnTo>
                  <a:pt x="172656" y="37477"/>
                </a:lnTo>
                <a:lnTo>
                  <a:pt x="178689" y="37477"/>
                </a:lnTo>
                <a:lnTo>
                  <a:pt x="184124" y="35064"/>
                </a:lnTo>
                <a:lnTo>
                  <a:pt x="188137" y="31216"/>
                </a:lnTo>
                <a:lnTo>
                  <a:pt x="192633" y="29756"/>
                </a:lnTo>
                <a:lnTo>
                  <a:pt x="194157" y="28689"/>
                </a:lnTo>
                <a:lnTo>
                  <a:pt x="199072" y="25234"/>
                </a:lnTo>
                <a:lnTo>
                  <a:pt x="199123" y="20828"/>
                </a:lnTo>
                <a:lnTo>
                  <a:pt x="201549" y="20828"/>
                </a:lnTo>
                <a:lnTo>
                  <a:pt x="201549" y="4025"/>
                </a:lnTo>
                <a:lnTo>
                  <a:pt x="204787" y="4025"/>
                </a:lnTo>
                <a:lnTo>
                  <a:pt x="204787" y="-266"/>
                </a:lnTo>
                <a:lnTo>
                  <a:pt x="188823" y="-266"/>
                </a:lnTo>
                <a:lnTo>
                  <a:pt x="184759" y="-4521"/>
                </a:lnTo>
                <a:lnTo>
                  <a:pt x="179044" y="-7200"/>
                </a:lnTo>
                <a:lnTo>
                  <a:pt x="166649" y="-7200"/>
                </a:lnTo>
                <a:lnTo>
                  <a:pt x="161239" y="-4813"/>
                </a:lnTo>
                <a:lnTo>
                  <a:pt x="157251" y="-977"/>
                </a:lnTo>
                <a:lnTo>
                  <a:pt x="150329" y="-1104"/>
                </a:lnTo>
                <a:lnTo>
                  <a:pt x="140931" y="-1104"/>
                </a:lnTo>
                <a:lnTo>
                  <a:pt x="135661" y="6667"/>
                </a:lnTo>
                <a:lnTo>
                  <a:pt x="131127" y="6667"/>
                </a:lnTo>
                <a:lnTo>
                  <a:pt x="131051" y="292"/>
                </a:lnTo>
                <a:lnTo>
                  <a:pt x="127520" y="292"/>
                </a:lnTo>
                <a:lnTo>
                  <a:pt x="127228" y="-4724"/>
                </a:lnTo>
                <a:lnTo>
                  <a:pt x="122199" y="-4724"/>
                </a:lnTo>
                <a:lnTo>
                  <a:pt x="122199" y="-10693"/>
                </a:lnTo>
                <a:lnTo>
                  <a:pt x="205384" y="-10439"/>
                </a:lnTo>
                <a:lnTo>
                  <a:pt x="205384" y="-17614"/>
                </a:lnTo>
                <a:lnTo>
                  <a:pt x="0" y="-17843"/>
                </a:lnTo>
                <a:lnTo>
                  <a:pt x="0" y="-10693"/>
                </a:lnTo>
                <a:lnTo>
                  <a:pt x="88163" y="-10693"/>
                </a:lnTo>
                <a:lnTo>
                  <a:pt x="88163" y="-5079"/>
                </a:lnTo>
                <a:lnTo>
                  <a:pt x="81114" y="-5079"/>
                </a:lnTo>
                <a:lnTo>
                  <a:pt x="81114" y="6934"/>
                </a:lnTo>
                <a:lnTo>
                  <a:pt x="76111" y="6934"/>
                </a:lnTo>
                <a:lnTo>
                  <a:pt x="70281" y="-812"/>
                </a:lnTo>
                <a:lnTo>
                  <a:pt x="54444" y="-723"/>
                </a:lnTo>
                <a:lnTo>
                  <a:pt x="50431" y="-4724"/>
                </a:lnTo>
                <a:lnTo>
                  <a:pt x="44881" y="-7200"/>
                </a:lnTo>
                <a:lnTo>
                  <a:pt x="32245" y="-7200"/>
                </a:lnTo>
                <a:lnTo>
                  <a:pt x="26441" y="-4406"/>
                </a:lnTo>
                <a:lnTo>
                  <a:pt x="22339" y="0"/>
                </a:lnTo>
                <a:lnTo>
                  <a:pt x="8394" y="3733"/>
                </a:lnTo>
                <a:lnTo>
                  <a:pt x="8712" y="13436"/>
                </a:lnTo>
                <a:lnTo>
                  <a:pt x="5791" y="19481"/>
                </a:lnTo>
                <a:lnTo>
                  <a:pt x="10807" y="16433"/>
                </a:lnTo>
                <a:lnTo>
                  <a:pt x="10248" y="21640"/>
                </a:lnTo>
                <a:lnTo>
                  <a:pt x="14693" y="26911"/>
                </a:lnTo>
                <a:lnTo>
                  <a:pt x="16637" y="29235"/>
                </a:lnTo>
                <a:lnTo>
                  <a:pt x="20396" y="30797"/>
                </a:lnTo>
                <a:lnTo>
                  <a:pt x="24015" y="31813"/>
                </a:lnTo>
                <a:lnTo>
                  <a:pt x="27940" y="35280"/>
                </a:lnTo>
                <a:lnTo>
                  <a:pt x="33070" y="37477"/>
                </a:lnTo>
                <a:lnTo>
                  <a:pt x="38722" y="37477"/>
                </a:lnTo>
                <a:lnTo>
                  <a:pt x="51992" y="33129"/>
                </a:lnTo>
                <a:lnTo>
                  <a:pt x="59988" y="22079"/>
                </a:lnTo>
                <a:lnTo>
                  <a:pt x="61087" y="15138"/>
                </a:lnTo>
                <a:lnTo>
                  <a:pt x="60731" y="11493"/>
                </a:lnTo>
                <a:close/>
              </a:path>
            </a:pathLst>
          </a:custGeom>
          <a:solidFill>
            <a:srgbClr val="282828"/>
          </a:solidFill>
        </p:spPr>
        <p:txBody>
          <a:bodyPr wrap="square" lIns="0" tIns="0" rIns="0" bIns="0" rtlCol="0">
            <a:noAutofit/>
          </a:bodyPr>
          <a:lstStyle/>
          <a:p>
            <a:endParaRPr sz="1266">
              <a:solidFill>
                <a:prstClr val="black"/>
              </a:solidFill>
            </a:endParaRPr>
          </a:p>
        </p:txBody>
      </p:sp>
      <p:sp>
        <p:nvSpPr>
          <p:cNvPr id="102" name="object 102"/>
          <p:cNvSpPr/>
          <p:nvPr/>
        </p:nvSpPr>
        <p:spPr>
          <a:xfrm>
            <a:off x="8325984" y="6259233"/>
            <a:ext cx="55766" cy="0"/>
          </a:xfrm>
          <a:custGeom>
            <a:avLst/>
            <a:gdLst/>
            <a:ahLst/>
            <a:cxnLst/>
            <a:rect l="l" t="t" r="r" b="b"/>
            <a:pathLst>
              <a:path w="79311">
                <a:moveTo>
                  <a:pt x="0" y="0"/>
                </a:moveTo>
                <a:lnTo>
                  <a:pt x="79311" y="0"/>
                </a:lnTo>
              </a:path>
            </a:pathLst>
          </a:custGeom>
          <a:ln w="43903">
            <a:solidFill>
              <a:srgbClr val="282828"/>
            </a:solidFill>
          </a:ln>
        </p:spPr>
        <p:txBody>
          <a:bodyPr wrap="square" lIns="0" tIns="0" rIns="0" bIns="0" rtlCol="0">
            <a:noAutofit/>
          </a:bodyPr>
          <a:lstStyle/>
          <a:p>
            <a:endParaRPr sz="1266">
              <a:solidFill>
                <a:prstClr val="black"/>
              </a:solidFill>
            </a:endParaRPr>
          </a:p>
        </p:txBody>
      </p:sp>
      <p:sp>
        <p:nvSpPr>
          <p:cNvPr id="103" name="object 103"/>
          <p:cNvSpPr/>
          <p:nvPr/>
        </p:nvSpPr>
        <p:spPr>
          <a:xfrm>
            <a:off x="7483129" y="6156517"/>
            <a:ext cx="904103" cy="87859"/>
          </a:xfrm>
          <a:custGeom>
            <a:avLst/>
            <a:gdLst/>
            <a:ahLst/>
            <a:cxnLst/>
            <a:rect l="l" t="t" r="r" b="b"/>
            <a:pathLst>
              <a:path w="1285836" h="124955">
                <a:moveTo>
                  <a:pt x="1285836" y="124955"/>
                </a:moveTo>
                <a:lnTo>
                  <a:pt x="1285811" y="0"/>
                </a:lnTo>
                <a:lnTo>
                  <a:pt x="0" y="0"/>
                </a:lnTo>
                <a:lnTo>
                  <a:pt x="0" y="124955"/>
                </a:lnTo>
                <a:lnTo>
                  <a:pt x="1285836" y="124955"/>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04" name="object 104"/>
          <p:cNvSpPr/>
          <p:nvPr/>
        </p:nvSpPr>
        <p:spPr>
          <a:xfrm>
            <a:off x="7483129" y="6156517"/>
            <a:ext cx="904103" cy="87859"/>
          </a:xfrm>
          <a:custGeom>
            <a:avLst/>
            <a:gdLst/>
            <a:ahLst/>
            <a:cxnLst/>
            <a:rect l="l" t="t" r="r" b="b"/>
            <a:pathLst>
              <a:path w="1285836" h="124955">
                <a:moveTo>
                  <a:pt x="1285836" y="124955"/>
                </a:moveTo>
                <a:lnTo>
                  <a:pt x="0" y="124955"/>
                </a:lnTo>
                <a:lnTo>
                  <a:pt x="0" y="0"/>
                </a:lnTo>
                <a:lnTo>
                  <a:pt x="1285811" y="0"/>
                </a:lnTo>
                <a:lnTo>
                  <a:pt x="1285836" y="124955"/>
                </a:lnTo>
                <a:close/>
              </a:path>
            </a:pathLst>
          </a:custGeom>
          <a:ln w="927">
            <a:solidFill>
              <a:srgbClr val="96989B"/>
            </a:solidFill>
          </a:ln>
        </p:spPr>
        <p:txBody>
          <a:bodyPr wrap="square" lIns="0" tIns="0" rIns="0" bIns="0" rtlCol="0">
            <a:noAutofit/>
          </a:bodyPr>
          <a:lstStyle/>
          <a:p>
            <a:endParaRPr sz="1266">
              <a:solidFill>
                <a:prstClr val="black"/>
              </a:solidFill>
            </a:endParaRPr>
          </a:p>
        </p:txBody>
      </p:sp>
      <p:sp>
        <p:nvSpPr>
          <p:cNvPr id="105" name="object 105"/>
          <p:cNvSpPr/>
          <p:nvPr/>
        </p:nvSpPr>
        <p:spPr>
          <a:xfrm>
            <a:off x="8118977" y="6162136"/>
            <a:ext cx="61329" cy="82108"/>
          </a:xfrm>
          <a:custGeom>
            <a:avLst/>
            <a:gdLst/>
            <a:ahLst/>
            <a:cxnLst/>
            <a:rect l="l" t="t" r="r" b="b"/>
            <a:pathLst>
              <a:path w="87223" h="116776">
                <a:moveTo>
                  <a:pt x="87223" y="116776"/>
                </a:moveTo>
                <a:lnTo>
                  <a:pt x="87223" y="0"/>
                </a:lnTo>
                <a:lnTo>
                  <a:pt x="0" y="0"/>
                </a:lnTo>
                <a:lnTo>
                  <a:pt x="0" y="116776"/>
                </a:lnTo>
                <a:lnTo>
                  <a:pt x="87223" y="116776"/>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06" name="object 106"/>
          <p:cNvSpPr/>
          <p:nvPr/>
        </p:nvSpPr>
        <p:spPr>
          <a:xfrm>
            <a:off x="8126437" y="6181876"/>
            <a:ext cx="17582" cy="33057"/>
          </a:xfrm>
          <a:custGeom>
            <a:avLst/>
            <a:gdLst/>
            <a:ahLst/>
            <a:cxnLst/>
            <a:rect l="l" t="t" r="r" b="b"/>
            <a:pathLst>
              <a:path w="25006" h="47015">
                <a:moveTo>
                  <a:pt x="25006" y="42735"/>
                </a:moveTo>
                <a:lnTo>
                  <a:pt x="25006" y="1943"/>
                </a:lnTo>
                <a:lnTo>
                  <a:pt x="20777" y="0"/>
                </a:lnTo>
                <a:lnTo>
                  <a:pt x="1943" y="0"/>
                </a:lnTo>
                <a:lnTo>
                  <a:pt x="0" y="4292"/>
                </a:lnTo>
                <a:lnTo>
                  <a:pt x="0" y="45110"/>
                </a:lnTo>
                <a:lnTo>
                  <a:pt x="4267" y="47015"/>
                </a:lnTo>
                <a:lnTo>
                  <a:pt x="23101" y="47015"/>
                </a:lnTo>
                <a:lnTo>
                  <a:pt x="25006"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07" name="object 107"/>
          <p:cNvSpPr/>
          <p:nvPr/>
        </p:nvSpPr>
        <p:spPr>
          <a:xfrm>
            <a:off x="7971765" y="6181876"/>
            <a:ext cx="142937" cy="33057"/>
          </a:xfrm>
          <a:custGeom>
            <a:avLst/>
            <a:gdLst/>
            <a:ahLst/>
            <a:cxnLst/>
            <a:rect l="l" t="t" r="r" b="b"/>
            <a:pathLst>
              <a:path w="203288" h="47015">
                <a:moveTo>
                  <a:pt x="203288" y="42735"/>
                </a:moveTo>
                <a:lnTo>
                  <a:pt x="203288" y="1943"/>
                </a:lnTo>
                <a:lnTo>
                  <a:pt x="198996" y="0"/>
                </a:lnTo>
                <a:lnTo>
                  <a:pt x="1993" y="0"/>
                </a:lnTo>
                <a:lnTo>
                  <a:pt x="0" y="4292"/>
                </a:lnTo>
                <a:lnTo>
                  <a:pt x="0" y="45110"/>
                </a:lnTo>
                <a:lnTo>
                  <a:pt x="4330" y="47015"/>
                </a:lnTo>
                <a:lnTo>
                  <a:pt x="201383" y="47015"/>
                </a:lnTo>
                <a:lnTo>
                  <a:pt x="203288"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08" name="object 108"/>
          <p:cNvSpPr/>
          <p:nvPr/>
        </p:nvSpPr>
        <p:spPr>
          <a:xfrm>
            <a:off x="7757095" y="6181876"/>
            <a:ext cx="142946" cy="33057"/>
          </a:xfrm>
          <a:custGeom>
            <a:avLst/>
            <a:gdLst/>
            <a:ahLst/>
            <a:cxnLst/>
            <a:rect l="l" t="t" r="r" b="b"/>
            <a:pathLst>
              <a:path w="203301" h="47015">
                <a:moveTo>
                  <a:pt x="203301" y="42735"/>
                </a:moveTo>
                <a:lnTo>
                  <a:pt x="203301" y="1943"/>
                </a:lnTo>
                <a:lnTo>
                  <a:pt x="198996" y="0"/>
                </a:lnTo>
                <a:lnTo>
                  <a:pt x="1955" y="0"/>
                </a:lnTo>
                <a:lnTo>
                  <a:pt x="0" y="4292"/>
                </a:lnTo>
                <a:lnTo>
                  <a:pt x="0" y="45110"/>
                </a:lnTo>
                <a:lnTo>
                  <a:pt x="4343" y="47015"/>
                </a:lnTo>
                <a:lnTo>
                  <a:pt x="201371" y="47015"/>
                </a:lnTo>
                <a:lnTo>
                  <a:pt x="203301"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09" name="object 109"/>
          <p:cNvSpPr/>
          <p:nvPr/>
        </p:nvSpPr>
        <p:spPr>
          <a:xfrm>
            <a:off x="7497337" y="6181876"/>
            <a:ext cx="188452" cy="33057"/>
          </a:xfrm>
          <a:custGeom>
            <a:avLst/>
            <a:gdLst/>
            <a:ahLst/>
            <a:cxnLst/>
            <a:rect l="l" t="t" r="r" b="b"/>
            <a:pathLst>
              <a:path w="268020" h="47015">
                <a:moveTo>
                  <a:pt x="268020" y="42735"/>
                </a:moveTo>
                <a:lnTo>
                  <a:pt x="268020" y="1943"/>
                </a:lnTo>
                <a:lnTo>
                  <a:pt x="263715" y="0"/>
                </a:lnTo>
                <a:lnTo>
                  <a:pt x="1955" y="0"/>
                </a:lnTo>
                <a:lnTo>
                  <a:pt x="0" y="4292"/>
                </a:lnTo>
                <a:lnTo>
                  <a:pt x="0" y="45110"/>
                </a:lnTo>
                <a:lnTo>
                  <a:pt x="4292" y="47015"/>
                </a:lnTo>
                <a:lnTo>
                  <a:pt x="266077" y="47015"/>
                </a:lnTo>
                <a:lnTo>
                  <a:pt x="268020"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10" name="object 110"/>
          <p:cNvSpPr/>
          <p:nvPr/>
        </p:nvSpPr>
        <p:spPr>
          <a:xfrm>
            <a:off x="8155773" y="6181876"/>
            <a:ext cx="17600" cy="33057"/>
          </a:xfrm>
          <a:custGeom>
            <a:avLst/>
            <a:gdLst/>
            <a:ahLst/>
            <a:cxnLst/>
            <a:rect l="l" t="t" r="r" b="b"/>
            <a:pathLst>
              <a:path w="25031" h="47015">
                <a:moveTo>
                  <a:pt x="25031" y="42735"/>
                </a:moveTo>
                <a:lnTo>
                  <a:pt x="25031" y="1943"/>
                </a:lnTo>
                <a:lnTo>
                  <a:pt x="20713" y="0"/>
                </a:lnTo>
                <a:lnTo>
                  <a:pt x="1930" y="0"/>
                </a:lnTo>
                <a:lnTo>
                  <a:pt x="0" y="4292"/>
                </a:lnTo>
                <a:lnTo>
                  <a:pt x="0" y="45110"/>
                </a:lnTo>
                <a:lnTo>
                  <a:pt x="4305" y="47015"/>
                </a:lnTo>
                <a:lnTo>
                  <a:pt x="23075" y="47015"/>
                </a:lnTo>
                <a:lnTo>
                  <a:pt x="25031"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11" name="object 111"/>
          <p:cNvSpPr/>
          <p:nvPr/>
        </p:nvSpPr>
        <p:spPr>
          <a:xfrm>
            <a:off x="7904602" y="6162136"/>
            <a:ext cx="61293" cy="82108"/>
          </a:xfrm>
          <a:custGeom>
            <a:avLst/>
            <a:gdLst/>
            <a:ahLst/>
            <a:cxnLst/>
            <a:rect l="l" t="t" r="r" b="b"/>
            <a:pathLst>
              <a:path w="87172" h="116776">
                <a:moveTo>
                  <a:pt x="87172" y="116776"/>
                </a:moveTo>
                <a:lnTo>
                  <a:pt x="87172" y="0"/>
                </a:lnTo>
                <a:lnTo>
                  <a:pt x="0" y="0"/>
                </a:lnTo>
                <a:lnTo>
                  <a:pt x="0" y="116776"/>
                </a:lnTo>
                <a:lnTo>
                  <a:pt x="87172" y="116776"/>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12" name="object 112"/>
          <p:cNvSpPr/>
          <p:nvPr/>
        </p:nvSpPr>
        <p:spPr>
          <a:xfrm>
            <a:off x="7912073" y="6181876"/>
            <a:ext cx="17582" cy="33057"/>
          </a:xfrm>
          <a:custGeom>
            <a:avLst/>
            <a:gdLst/>
            <a:ahLst/>
            <a:cxnLst/>
            <a:rect l="l" t="t" r="r" b="b"/>
            <a:pathLst>
              <a:path w="25006" h="47015">
                <a:moveTo>
                  <a:pt x="25006" y="42735"/>
                </a:moveTo>
                <a:lnTo>
                  <a:pt x="25006" y="1943"/>
                </a:lnTo>
                <a:lnTo>
                  <a:pt x="20701" y="0"/>
                </a:lnTo>
                <a:lnTo>
                  <a:pt x="1930" y="0"/>
                </a:lnTo>
                <a:lnTo>
                  <a:pt x="0" y="4292"/>
                </a:lnTo>
                <a:lnTo>
                  <a:pt x="0" y="45110"/>
                </a:lnTo>
                <a:lnTo>
                  <a:pt x="4305" y="47015"/>
                </a:lnTo>
                <a:lnTo>
                  <a:pt x="23088" y="47015"/>
                </a:lnTo>
                <a:lnTo>
                  <a:pt x="25006"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13" name="object 113"/>
          <p:cNvSpPr/>
          <p:nvPr/>
        </p:nvSpPr>
        <p:spPr>
          <a:xfrm>
            <a:off x="7941382" y="6181876"/>
            <a:ext cx="17609" cy="33057"/>
          </a:xfrm>
          <a:custGeom>
            <a:avLst/>
            <a:gdLst/>
            <a:ahLst/>
            <a:cxnLst/>
            <a:rect l="l" t="t" r="r" b="b"/>
            <a:pathLst>
              <a:path w="25044" h="47015">
                <a:moveTo>
                  <a:pt x="25044" y="42735"/>
                </a:moveTo>
                <a:lnTo>
                  <a:pt x="25044" y="1943"/>
                </a:lnTo>
                <a:lnTo>
                  <a:pt x="20713" y="0"/>
                </a:lnTo>
                <a:lnTo>
                  <a:pt x="1955" y="0"/>
                </a:lnTo>
                <a:lnTo>
                  <a:pt x="0" y="4292"/>
                </a:lnTo>
                <a:lnTo>
                  <a:pt x="0" y="45110"/>
                </a:lnTo>
                <a:lnTo>
                  <a:pt x="4305" y="47015"/>
                </a:lnTo>
                <a:lnTo>
                  <a:pt x="23113" y="47015"/>
                </a:lnTo>
                <a:lnTo>
                  <a:pt x="25044"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14" name="object 114"/>
          <p:cNvSpPr/>
          <p:nvPr/>
        </p:nvSpPr>
        <p:spPr>
          <a:xfrm>
            <a:off x="7689868" y="6164262"/>
            <a:ext cx="61320" cy="79983"/>
          </a:xfrm>
          <a:custGeom>
            <a:avLst/>
            <a:gdLst/>
            <a:ahLst/>
            <a:cxnLst/>
            <a:rect l="l" t="t" r="r" b="b"/>
            <a:pathLst>
              <a:path w="87210" h="113753">
                <a:moveTo>
                  <a:pt x="87210" y="113753"/>
                </a:moveTo>
                <a:lnTo>
                  <a:pt x="87210" y="0"/>
                </a:lnTo>
                <a:lnTo>
                  <a:pt x="0" y="0"/>
                </a:lnTo>
                <a:lnTo>
                  <a:pt x="0" y="113753"/>
                </a:lnTo>
                <a:lnTo>
                  <a:pt x="87210" y="113753"/>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15" name="object 115"/>
          <p:cNvSpPr/>
          <p:nvPr/>
        </p:nvSpPr>
        <p:spPr>
          <a:xfrm>
            <a:off x="7697343" y="6181876"/>
            <a:ext cx="17591" cy="33057"/>
          </a:xfrm>
          <a:custGeom>
            <a:avLst/>
            <a:gdLst/>
            <a:ahLst/>
            <a:cxnLst/>
            <a:rect l="l" t="t" r="r" b="b"/>
            <a:pathLst>
              <a:path w="25019" h="47015">
                <a:moveTo>
                  <a:pt x="25019" y="42735"/>
                </a:moveTo>
                <a:lnTo>
                  <a:pt x="25019" y="1943"/>
                </a:lnTo>
                <a:lnTo>
                  <a:pt x="20713" y="0"/>
                </a:lnTo>
                <a:lnTo>
                  <a:pt x="1930" y="0"/>
                </a:lnTo>
                <a:lnTo>
                  <a:pt x="0" y="4292"/>
                </a:lnTo>
                <a:lnTo>
                  <a:pt x="0" y="45110"/>
                </a:lnTo>
                <a:lnTo>
                  <a:pt x="4279" y="47015"/>
                </a:lnTo>
                <a:lnTo>
                  <a:pt x="23101" y="47015"/>
                </a:lnTo>
                <a:lnTo>
                  <a:pt x="25019"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16" name="object 116"/>
          <p:cNvSpPr/>
          <p:nvPr/>
        </p:nvSpPr>
        <p:spPr>
          <a:xfrm>
            <a:off x="7726651" y="6181876"/>
            <a:ext cx="17600" cy="33057"/>
          </a:xfrm>
          <a:custGeom>
            <a:avLst/>
            <a:gdLst/>
            <a:ahLst/>
            <a:cxnLst/>
            <a:rect l="l" t="t" r="r" b="b"/>
            <a:pathLst>
              <a:path w="25031" h="47015">
                <a:moveTo>
                  <a:pt x="25031" y="42735"/>
                </a:moveTo>
                <a:lnTo>
                  <a:pt x="25031" y="1943"/>
                </a:lnTo>
                <a:lnTo>
                  <a:pt x="20713" y="0"/>
                </a:lnTo>
                <a:lnTo>
                  <a:pt x="1968" y="0"/>
                </a:lnTo>
                <a:lnTo>
                  <a:pt x="0" y="4292"/>
                </a:lnTo>
                <a:lnTo>
                  <a:pt x="0" y="45110"/>
                </a:lnTo>
                <a:lnTo>
                  <a:pt x="4318" y="47015"/>
                </a:lnTo>
                <a:lnTo>
                  <a:pt x="23101" y="47015"/>
                </a:lnTo>
                <a:lnTo>
                  <a:pt x="25031"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17" name="object 117"/>
          <p:cNvSpPr/>
          <p:nvPr/>
        </p:nvSpPr>
        <p:spPr>
          <a:xfrm>
            <a:off x="8096293" y="6222242"/>
            <a:ext cx="15895" cy="15109"/>
          </a:xfrm>
          <a:custGeom>
            <a:avLst/>
            <a:gdLst/>
            <a:ahLst/>
            <a:cxnLst/>
            <a:rect l="l" t="t" r="r" b="b"/>
            <a:pathLst>
              <a:path w="22605" h="21488">
                <a:moveTo>
                  <a:pt x="838" y="14109"/>
                </a:moveTo>
                <a:lnTo>
                  <a:pt x="1435" y="16002"/>
                </a:lnTo>
                <a:lnTo>
                  <a:pt x="4457" y="21488"/>
                </a:lnTo>
                <a:lnTo>
                  <a:pt x="16255" y="21488"/>
                </a:lnTo>
                <a:lnTo>
                  <a:pt x="19596" y="18097"/>
                </a:lnTo>
                <a:lnTo>
                  <a:pt x="20904" y="15201"/>
                </a:lnTo>
                <a:lnTo>
                  <a:pt x="22605" y="11455"/>
                </a:lnTo>
                <a:lnTo>
                  <a:pt x="21602" y="8140"/>
                </a:lnTo>
                <a:lnTo>
                  <a:pt x="5613" y="8140"/>
                </a:lnTo>
                <a:lnTo>
                  <a:pt x="7213" y="4699"/>
                </a:lnTo>
                <a:lnTo>
                  <a:pt x="14427" y="4699"/>
                </a:lnTo>
                <a:lnTo>
                  <a:pt x="15925" y="6985"/>
                </a:lnTo>
                <a:lnTo>
                  <a:pt x="21208" y="6985"/>
                </a:lnTo>
                <a:lnTo>
                  <a:pt x="18834" y="0"/>
                </a:lnTo>
                <a:lnTo>
                  <a:pt x="5245" y="0"/>
                </a:lnTo>
                <a:lnTo>
                  <a:pt x="1816" y="4368"/>
                </a:lnTo>
                <a:lnTo>
                  <a:pt x="838" y="7416"/>
                </a:lnTo>
                <a:lnTo>
                  <a:pt x="0" y="10248"/>
                </a:lnTo>
                <a:lnTo>
                  <a:pt x="546" y="12903"/>
                </a:lnTo>
                <a:lnTo>
                  <a:pt x="16789" y="12903"/>
                </a:lnTo>
                <a:lnTo>
                  <a:pt x="15481" y="16802"/>
                </a:lnTo>
                <a:lnTo>
                  <a:pt x="7746" y="16802"/>
                </a:lnTo>
                <a:lnTo>
                  <a:pt x="6121" y="14109"/>
                </a:lnTo>
                <a:lnTo>
                  <a:pt x="838" y="14109"/>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18" name="object 118"/>
          <p:cNvSpPr/>
          <p:nvPr/>
        </p:nvSpPr>
        <p:spPr>
          <a:xfrm>
            <a:off x="7882251" y="6222242"/>
            <a:ext cx="15886" cy="15109"/>
          </a:xfrm>
          <a:custGeom>
            <a:avLst/>
            <a:gdLst/>
            <a:ahLst/>
            <a:cxnLst/>
            <a:rect l="l" t="t" r="r" b="b"/>
            <a:pathLst>
              <a:path w="22593" h="21488">
                <a:moveTo>
                  <a:pt x="889" y="14109"/>
                </a:moveTo>
                <a:lnTo>
                  <a:pt x="1447" y="16002"/>
                </a:lnTo>
                <a:lnTo>
                  <a:pt x="4445" y="21488"/>
                </a:lnTo>
                <a:lnTo>
                  <a:pt x="16268" y="21488"/>
                </a:lnTo>
                <a:lnTo>
                  <a:pt x="19621" y="18097"/>
                </a:lnTo>
                <a:lnTo>
                  <a:pt x="20942" y="15201"/>
                </a:lnTo>
                <a:lnTo>
                  <a:pt x="22593" y="11455"/>
                </a:lnTo>
                <a:lnTo>
                  <a:pt x="21602" y="8140"/>
                </a:lnTo>
                <a:lnTo>
                  <a:pt x="5676" y="8140"/>
                </a:lnTo>
                <a:lnTo>
                  <a:pt x="7200" y="4699"/>
                </a:lnTo>
                <a:lnTo>
                  <a:pt x="14452" y="4699"/>
                </a:lnTo>
                <a:lnTo>
                  <a:pt x="15976" y="6985"/>
                </a:lnTo>
                <a:lnTo>
                  <a:pt x="21221" y="6985"/>
                </a:lnTo>
                <a:lnTo>
                  <a:pt x="18872" y="0"/>
                </a:lnTo>
                <a:lnTo>
                  <a:pt x="5257" y="0"/>
                </a:lnTo>
                <a:lnTo>
                  <a:pt x="1828" y="4368"/>
                </a:lnTo>
                <a:lnTo>
                  <a:pt x="850" y="7416"/>
                </a:lnTo>
                <a:lnTo>
                  <a:pt x="0" y="10248"/>
                </a:lnTo>
                <a:lnTo>
                  <a:pt x="584" y="12903"/>
                </a:lnTo>
                <a:lnTo>
                  <a:pt x="16789" y="12903"/>
                </a:lnTo>
                <a:lnTo>
                  <a:pt x="15455" y="16802"/>
                </a:lnTo>
                <a:lnTo>
                  <a:pt x="7772" y="16802"/>
                </a:lnTo>
                <a:lnTo>
                  <a:pt x="6146" y="14109"/>
                </a:lnTo>
                <a:lnTo>
                  <a:pt x="889" y="14109"/>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19" name="object 119"/>
          <p:cNvSpPr/>
          <p:nvPr/>
        </p:nvSpPr>
        <p:spPr>
          <a:xfrm>
            <a:off x="7667153" y="6222242"/>
            <a:ext cx="15912" cy="15109"/>
          </a:xfrm>
          <a:custGeom>
            <a:avLst/>
            <a:gdLst/>
            <a:ahLst/>
            <a:cxnLst/>
            <a:rect l="l" t="t" r="r" b="b"/>
            <a:pathLst>
              <a:path w="22631" h="21488">
                <a:moveTo>
                  <a:pt x="876" y="14109"/>
                </a:moveTo>
                <a:lnTo>
                  <a:pt x="1460" y="16002"/>
                </a:lnTo>
                <a:lnTo>
                  <a:pt x="4495" y="21488"/>
                </a:lnTo>
                <a:lnTo>
                  <a:pt x="16268" y="21488"/>
                </a:lnTo>
                <a:lnTo>
                  <a:pt x="19634" y="18097"/>
                </a:lnTo>
                <a:lnTo>
                  <a:pt x="20929" y="15201"/>
                </a:lnTo>
                <a:lnTo>
                  <a:pt x="22631" y="11455"/>
                </a:lnTo>
                <a:lnTo>
                  <a:pt x="21615" y="8140"/>
                </a:lnTo>
                <a:lnTo>
                  <a:pt x="5676" y="8140"/>
                </a:lnTo>
                <a:lnTo>
                  <a:pt x="7226" y="4699"/>
                </a:lnTo>
                <a:lnTo>
                  <a:pt x="14465" y="4699"/>
                </a:lnTo>
                <a:lnTo>
                  <a:pt x="15951" y="6985"/>
                </a:lnTo>
                <a:lnTo>
                  <a:pt x="21234" y="6985"/>
                </a:lnTo>
                <a:lnTo>
                  <a:pt x="18872" y="0"/>
                </a:lnTo>
                <a:lnTo>
                  <a:pt x="5270" y="0"/>
                </a:lnTo>
                <a:lnTo>
                  <a:pt x="1828" y="4368"/>
                </a:lnTo>
                <a:lnTo>
                  <a:pt x="876" y="7416"/>
                </a:lnTo>
                <a:lnTo>
                  <a:pt x="0" y="10248"/>
                </a:lnTo>
                <a:lnTo>
                  <a:pt x="584" y="12903"/>
                </a:lnTo>
                <a:lnTo>
                  <a:pt x="16789" y="12903"/>
                </a:lnTo>
                <a:lnTo>
                  <a:pt x="15506" y="16802"/>
                </a:lnTo>
                <a:lnTo>
                  <a:pt x="7772" y="16802"/>
                </a:lnTo>
                <a:lnTo>
                  <a:pt x="6159" y="14109"/>
                </a:lnTo>
                <a:lnTo>
                  <a:pt x="876" y="14109"/>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20" name="object 120"/>
          <p:cNvSpPr/>
          <p:nvPr/>
        </p:nvSpPr>
        <p:spPr>
          <a:xfrm>
            <a:off x="8188352" y="6181876"/>
            <a:ext cx="183576" cy="33057"/>
          </a:xfrm>
          <a:custGeom>
            <a:avLst/>
            <a:gdLst/>
            <a:ahLst/>
            <a:cxnLst/>
            <a:rect l="l" t="t" r="r" b="b"/>
            <a:pathLst>
              <a:path w="261086" h="47015">
                <a:moveTo>
                  <a:pt x="261086" y="42735"/>
                </a:moveTo>
                <a:lnTo>
                  <a:pt x="261086" y="1943"/>
                </a:lnTo>
                <a:lnTo>
                  <a:pt x="256781" y="0"/>
                </a:lnTo>
                <a:lnTo>
                  <a:pt x="1955" y="0"/>
                </a:lnTo>
                <a:lnTo>
                  <a:pt x="0" y="4292"/>
                </a:lnTo>
                <a:lnTo>
                  <a:pt x="0" y="45110"/>
                </a:lnTo>
                <a:lnTo>
                  <a:pt x="4267" y="47015"/>
                </a:lnTo>
                <a:lnTo>
                  <a:pt x="259168" y="47015"/>
                </a:lnTo>
                <a:lnTo>
                  <a:pt x="261086"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21" name="object 121"/>
          <p:cNvSpPr/>
          <p:nvPr/>
        </p:nvSpPr>
        <p:spPr>
          <a:xfrm>
            <a:off x="7680885" y="6254076"/>
            <a:ext cx="505742" cy="0"/>
          </a:xfrm>
          <a:custGeom>
            <a:avLst/>
            <a:gdLst/>
            <a:ahLst/>
            <a:cxnLst/>
            <a:rect l="l" t="t" r="r" b="b"/>
            <a:pathLst>
              <a:path w="719277">
                <a:moveTo>
                  <a:pt x="0" y="0"/>
                </a:moveTo>
                <a:lnTo>
                  <a:pt x="719277" y="0"/>
                </a:lnTo>
              </a:path>
            </a:pathLst>
          </a:custGeom>
          <a:ln w="29235">
            <a:solidFill>
              <a:srgbClr val="282828"/>
            </a:solidFill>
          </a:ln>
        </p:spPr>
        <p:txBody>
          <a:bodyPr wrap="square" lIns="0" tIns="0" rIns="0" bIns="0" rtlCol="0">
            <a:noAutofit/>
          </a:bodyPr>
          <a:lstStyle/>
          <a:p>
            <a:endParaRPr sz="1266">
              <a:solidFill>
                <a:prstClr val="black"/>
              </a:solidFill>
            </a:endParaRPr>
          </a:p>
        </p:txBody>
      </p:sp>
      <p:sp>
        <p:nvSpPr>
          <p:cNvPr id="122" name="object 122"/>
          <p:cNvSpPr/>
          <p:nvPr/>
        </p:nvSpPr>
        <p:spPr>
          <a:xfrm>
            <a:off x="7482808" y="6259233"/>
            <a:ext cx="54783" cy="0"/>
          </a:xfrm>
          <a:custGeom>
            <a:avLst/>
            <a:gdLst/>
            <a:ahLst/>
            <a:cxnLst/>
            <a:rect l="l" t="t" r="r" b="b"/>
            <a:pathLst>
              <a:path w="77914">
                <a:moveTo>
                  <a:pt x="0" y="0"/>
                </a:moveTo>
                <a:lnTo>
                  <a:pt x="77914" y="0"/>
                </a:lnTo>
              </a:path>
            </a:pathLst>
          </a:custGeom>
          <a:ln w="43903">
            <a:solidFill>
              <a:srgbClr val="282828"/>
            </a:solidFill>
          </a:ln>
        </p:spPr>
        <p:txBody>
          <a:bodyPr wrap="square" lIns="0" tIns="0" rIns="0" bIns="0" rtlCol="0">
            <a:noAutofit/>
          </a:bodyPr>
          <a:lstStyle/>
          <a:p>
            <a:endParaRPr sz="1266">
              <a:solidFill>
                <a:prstClr val="black"/>
              </a:solidFill>
            </a:endParaRPr>
          </a:p>
        </p:txBody>
      </p:sp>
      <p:sp>
        <p:nvSpPr>
          <p:cNvPr id="123" name="object 123"/>
          <p:cNvSpPr/>
          <p:nvPr/>
        </p:nvSpPr>
        <p:spPr>
          <a:xfrm>
            <a:off x="8329110" y="6273212"/>
            <a:ext cx="19743" cy="0"/>
          </a:xfrm>
          <a:custGeom>
            <a:avLst/>
            <a:gdLst/>
            <a:ahLst/>
            <a:cxnLst/>
            <a:rect l="l" t="t" r="r" b="b"/>
            <a:pathLst>
              <a:path w="28079">
                <a:moveTo>
                  <a:pt x="0" y="0"/>
                </a:moveTo>
                <a:lnTo>
                  <a:pt x="28079" y="0"/>
                </a:lnTo>
              </a:path>
            </a:pathLst>
          </a:custGeom>
          <a:ln w="21132">
            <a:solidFill>
              <a:srgbClr val="282828"/>
            </a:solidFill>
          </a:ln>
        </p:spPr>
        <p:txBody>
          <a:bodyPr wrap="square" lIns="0" tIns="0" rIns="0" bIns="0" rtlCol="0">
            <a:noAutofit/>
          </a:bodyPr>
          <a:lstStyle/>
          <a:p>
            <a:endParaRPr sz="1266">
              <a:solidFill>
                <a:prstClr val="black"/>
              </a:solidFill>
            </a:endParaRPr>
          </a:p>
        </p:txBody>
      </p:sp>
      <p:sp>
        <p:nvSpPr>
          <p:cNvPr id="124" name="object 124"/>
          <p:cNvSpPr/>
          <p:nvPr/>
        </p:nvSpPr>
        <p:spPr>
          <a:xfrm>
            <a:off x="7482769" y="6146025"/>
            <a:ext cx="904809" cy="11138"/>
          </a:xfrm>
          <a:custGeom>
            <a:avLst/>
            <a:gdLst/>
            <a:ahLst/>
            <a:cxnLst/>
            <a:rect l="l" t="t" r="r" b="b"/>
            <a:pathLst>
              <a:path w="1286840" h="15840">
                <a:moveTo>
                  <a:pt x="1286840" y="15371"/>
                </a:moveTo>
                <a:lnTo>
                  <a:pt x="1286607" y="6792"/>
                </a:lnTo>
                <a:lnTo>
                  <a:pt x="1281234" y="0"/>
                </a:lnTo>
                <a:lnTo>
                  <a:pt x="1261478" y="1045"/>
                </a:lnTo>
                <a:lnTo>
                  <a:pt x="463026" y="1177"/>
                </a:lnTo>
                <a:lnTo>
                  <a:pt x="736" y="1248"/>
                </a:lnTo>
                <a:lnTo>
                  <a:pt x="0" y="15840"/>
                </a:lnTo>
                <a:lnTo>
                  <a:pt x="1286840" y="15371"/>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25" name="object 125"/>
          <p:cNvSpPr/>
          <p:nvPr/>
        </p:nvSpPr>
        <p:spPr>
          <a:xfrm>
            <a:off x="7482924" y="6164516"/>
            <a:ext cx="904398" cy="0"/>
          </a:xfrm>
          <a:custGeom>
            <a:avLst/>
            <a:gdLst/>
            <a:ahLst/>
            <a:cxnLst/>
            <a:rect l="l" t="t" r="r" b="b"/>
            <a:pathLst>
              <a:path w="1286255">
                <a:moveTo>
                  <a:pt x="0" y="0"/>
                </a:moveTo>
                <a:lnTo>
                  <a:pt x="1286255" y="0"/>
                </a:lnTo>
              </a:path>
            </a:pathLst>
          </a:custGeom>
          <a:ln w="8572">
            <a:solidFill>
              <a:srgbClr val="373435"/>
            </a:solidFill>
          </a:ln>
        </p:spPr>
        <p:txBody>
          <a:bodyPr wrap="square" lIns="0" tIns="0" rIns="0" bIns="0" rtlCol="0">
            <a:noAutofit/>
          </a:bodyPr>
          <a:lstStyle/>
          <a:p>
            <a:endParaRPr sz="1266">
              <a:solidFill>
                <a:prstClr val="black"/>
              </a:solidFill>
            </a:endParaRPr>
          </a:p>
        </p:txBody>
      </p:sp>
      <p:sp>
        <p:nvSpPr>
          <p:cNvPr id="126" name="object 126"/>
          <p:cNvSpPr/>
          <p:nvPr/>
        </p:nvSpPr>
        <p:spPr>
          <a:xfrm>
            <a:off x="7482791" y="6169677"/>
            <a:ext cx="904541" cy="0"/>
          </a:xfrm>
          <a:custGeom>
            <a:avLst/>
            <a:gdLst/>
            <a:ahLst/>
            <a:cxnLst/>
            <a:rect l="l" t="t" r="r" b="b"/>
            <a:pathLst>
              <a:path w="1286459">
                <a:moveTo>
                  <a:pt x="0" y="0"/>
                </a:moveTo>
                <a:lnTo>
                  <a:pt x="1286459" y="0"/>
                </a:lnTo>
              </a:path>
            </a:pathLst>
          </a:custGeom>
          <a:ln w="8496">
            <a:solidFill>
              <a:srgbClr val="ED3F37"/>
            </a:solidFill>
          </a:ln>
        </p:spPr>
        <p:txBody>
          <a:bodyPr wrap="square" lIns="0" tIns="0" rIns="0" bIns="0" rtlCol="0">
            <a:noAutofit/>
          </a:bodyPr>
          <a:lstStyle/>
          <a:p>
            <a:endParaRPr sz="1266">
              <a:solidFill>
                <a:prstClr val="black"/>
              </a:solidFill>
            </a:endParaRPr>
          </a:p>
        </p:txBody>
      </p:sp>
      <p:sp>
        <p:nvSpPr>
          <p:cNvPr id="127" name="object 127"/>
          <p:cNvSpPr/>
          <p:nvPr/>
        </p:nvSpPr>
        <p:spPr>
          <a:xfrm>
            <a:off x="7521341" y="6107354"/>
            <a:ext cx="77831" cy="39219"/>
          </a:xfrm>
          <a:custGeom>
            <a:avLst/>
            <a:gdLst/>
            <a:ahLst/>
            <a:cxnLst/>
            <a:rect l="l" t="t" r="r" b="b"/>
            <a:pathLst>
              <a:path w="110693" h="55778">
                <a:moveTo>
                  <a:pt x="101561" y="43065"/>
                </a:moveTo>
                <a:lnTo>
                  <a:pt x="79463" y="55486"/>
                </a:lnTo>
                <a:lnTo>
                  <a:pt x="89446" y="55778"/>
                </a:lnTo>
                <a:lnTo>
                  <a:pt x="110693" y="42443"/>
                </a:lnTo>
                <a:lnTo>
                  <a:pt x="1219" y="0"/>
                </a:lnTo>
                <a:lnTo>
                  <a:pt x="0" y="889"/>
                </a:lnTo>
                <a:lnTo>
                  <a:pt x="101561" y="43065"/>
                </a:lnTo>
                <a:close/>
              </a:path>
            </a:pathLst>
          </a:custGeom>
          <a:solidFill>
            <a:srgbClr val="96989B"/>
          </a:solidFill>
        </p:spPr>
        <p:txBody>
          <a:bodyPr wrap="square" lIns="0" tIns="0" rIns="0" bIns="0" rtlCol="0">
            <a:noAutofit/>
          </a:bodyPr>
          <a:lstStyle/>
          <a:p>
            <a:endParaRPr sz="1266">
              <a:solidFill>
                <a:prstClr val="black"/>
              </a:solidFill>
            </a:endParaRPr>
          </a:p>
        </p:txBody>
      </p:sp>
      <p:sp>
        <p:nvSpPr>
          <p:cNvPr id="128" name="object 128"/>
          <p:cNvSpPr/>
          <p:nvPr/>
        </p:nvSpPr>
        <p:spPr>
          <a:xfrm>
            <a:off x="7537046" y="6259631"/>
            <a:ext cx="15680" cy="26262"/>
          </a:xfrm>
          <a:custGeom>
            <a:avLst/>
            <a:gdLst/>
            <a:ahLst/>
            <a:cxnLst/>
            <a:rect l="l" t="t" r="r" b="b"/>
            <a:pathLst>
              <a:path w="22301" h="37350">
                <a:moveTo>
                  <a:pt x="8394" y="3733"/>
                </a:moveTo>
                <a:lnTo>
                  <a:pt x="22301" y="0"/>
                </a:lnTo>
                <a:lnTo>
                  <a:pt x="774" y="0"/>
                </a:lnTo>
                <a:lnTo>
                  <a:pt x="774" y="19481"/>
                </a:lnTo>
                <a:lnTo>
                  <a:pt x="5765" y="19481"/>
                </a:lnTo>
                <a:lnTo>
                  <a:pt x="8674" y="13436"/>
                </a:lnTo>
                <a:lnTo>
                  <a:pt x="4762" y="15379"/>
                </a:lnTo>
                <a:lnTo>
                  <a:pt x="4762" y="3733"/>
                </a:lnTo>
                <a:lnTo>
                  <a:pt x="8394" y="3733"/>
                </a:lnTo>
                <a:close/>
              </a:path>
              <a:path w="22301" h="37350">
                <a:moveTo>
                  <a:pt x="60706" y="11493"/>
                </a:moveTo>
                <a:lnTo>
                  <a:pt x="64135" y="10274"/>
                </a:lnTo>
                <a:lnTo>
                  <a:pt x="66776" y="10782"/>
                </a:lnTo>
                <a:lnTo>
                  <a:pt x="67754" y="14160"/>
                </a:lnTo>
                <a:lnTo>
                  <a:pt x="70205" y="22936"/>
                </a:lnTo>
                <a:lnTo>
                  <a:pt x="61633" y="23596"/>
                </a:lnTo>
                <a:lnTo>
                  <a:pt x="59690" y="27749"/>
                </a:lnTo>
                <a:lnTo>
                  <a:pt x="75234" y="27749"/>
                </a:lnTo>
                <a:lnTo>
                  <a:pt x="80797" y="22974"/>
                </a:lnTo>
                <a:lnTo>
                  <a:pt x="115239" y="22974"/>
                </a:lnTo>
                <a:lnTo>
                  <a:pt x="131343" y="22669"/>
                </a:lnTo>
                <a:lnTo>
                  <a:pt x="136359" y="27482"/>
                </a:lnTo>
                <a:lnTo>
                  <a:pt x="151650" y="27482"/>
                </a:lnTo>
                <a:lnTo>
                  <a:pt x="149923" y="23317"/>
                </a:lnTo>
                <a:lnTo>
                  <a:pt x="139890" y="22326"/>
                </a:lnTo>
                <a:lnTo>
                  <a:pt x="143141" y="13893"/>
                </a:lnTo>
                <a:lnTo>
                  <a:pt x="144437" y="10515"/>
                </a:lnTo>
                <a:lnTo>
                  <a:pt x="147218" y="10299"/>
                </a:lnTo>
                <a:lnTo>
                  <a:pt x="150583" y="11760"/>
                </a:lnTo>
                <a:lnTo>
                  <a:pt x="150266" y="15113"/>
                </a:lnTo>
                <a:lnTo>
                  <a:pt x="154614" y="28354"/>
                </a:lnTo>
                <a:lnTo>
                  <a:pt x="165676" y="36350"/>
                </a:lnTo>
                <a:lnTo>
                  <a:pt x="172643" y="37452"/>
                </a:lnTo>
                <a:lnTo>
                  <a:pt x="178638" y="37452"/>
                </a:lnTo>
                <a:lnTo>
                  <a:pt x="184086" y="35077"/>
                </a:lnTo>
                <a:lnTo>
                  <a:pt x="188112" y="31229"/>
                </a:lnTo>
                <a:lnTo>
                  <a:pt x="192582" y="29743"/>
                </a:lnTo>
                <a:lnTo>
                  <a:pt x="194132" y="28689"/>
                </a:lnTo>
                <a:lnTo>
                  <a:pt x="199034" y="25234"/>
                </a:lnTo>
                <a:lnTo>
                  <a:pt x="199110" y="20828"/>
                </a:lnTo>
                <a:lnTo>
                  <a:pt x="201510" y="20828"/>
                </a:lnTo>
                <a:lnTo>
                  <a:pt x="201510" y="4038"/>
                </a:lnTo>
                <a:lnTo>
                  <a:pt x="204736" y="4038"/>
                </a:lnTo>
                <a:lnTo>
                  <a:pt x="204736" y="-266"/>
                </a:lnTo>
                <a:lnTo>
                  <a:pt x="188772" y="-266"/>
                </a:lnTo>
                <a:lnTo>
                  <a:pt x="184696" y="-4533"/>
                </a:lnTo>
                <a:lnTo>
                  <a:pt x="178993" y="-7213"/>
                </a:lnTo>
                <a:lnTo>
                  <a:pt x="166636" y="-7213"/>
                </a:lnTo>
                <a:lnTo>
                  <a:pt x="161175" y="-4813"/>
                </a:lnTo>
                <a:lnTo>
                  <a:pt x="157187" y="-965"/>
                </a:lnTo>
                <a:lnTo>
                  <a:pt x="150291" y="-1092"/>
                </a:lnTo>
                <a:lnTo>
                  <a:pt x="140868" y="-1092"/>
                </a:lnTo>
                <a:lnTo>
                  <a:pt x="135623" y="6654"/>
                </a:lnTo>
                <a:lnTo>
                  <a:pt x="131089" y="6654"/>
                </a:lnTo>
                <a:lnTo>
                  <a:pt x="131038" y="292"/>
                </a:lnTo>
                <a:lnTo>
                  <a:pt x="127482" y="292"/>
                </a:lnTo>
                <a:lnTo>
                  <a:pt x="127215" y="-4711"/>
                </a:lnTo>
                <a:lnTo>
                  <a:pt x="122186" y="-4711"/>
                </a:lnTo>
                <a:lnTo>
                  <a:pt x="122186" y="-10693"/>
                </a:lnTo>
                <a:lnTo>
                  <a:pt x="205371" y="-10439"/>
                </a:lnTo>
                <a:lnTo>
                  <a:pt x="205371" y="-17602"/>
                </a:lnTo>
                <a:lnTo>
                  <a:pt x="0" y="-17868"/>
                </a:lnTo>
                <a:lnTo>
                  <a:pt x="0" y="-10693"/>
                </a:lnTo>
                <a:lnTo>
                  <a:pt x="88150" y="-10693"/>
                </a:lnTo>
                <a:lnTo>
                  <a:pt x="88150" y="-5067"/>
                </a:lnTo>
                <a:lnTo>
                  <a:pt x="81064" y="-5067"/>
                </a:lnTo>
                <a:lnTo>
                  <a:pt x="81064" y="6946"/>
                </a:lnTo>
                <a:lnTo>
                  <a:pt x="76073" y="6946"/>
                </a:lnTo>
                <a:lnTo>
                  <a:pt x="70231" y="-812"/>
                </a:lnTo>
                <a:lnTo>
                  <a:pt x="54432" y="-736"/>
                </a:lnTo>
                <a:lnTo>
                  <a:pt x="50393" y="-4737"/>
                </a:lnTo>
                <a:lnTo>
                  <a:pt x="44831" y="-7213"/>
                </a:lnTo>
                <a:lnTo>
                  <a:pt x="32207" y="-7213"/>
                </a:lnTo>
                <a:lnTo>
                  <a:pt x="26441" y="-4432"/>
                </a:lnTo>
                <a:lnTo>
                  <a:pt x="22301" y="0"/>
                </a:lnTo>
                <a:lnTo>
                  <a:pt x="8394" y="3733"/>
                </a:lnTo>
                <a:lnTo>
                  <a:pt x="8674" y="13436"/>
                </a:lnTo>
                <a:lnTo>
                  <a:pt x="5765" y="19481"/>
                </a:lnTo>
                <a:lnTo>
                  <a:pt x="10782" y="16433"/>
                </a:lnTo>
                <a:lnTo>
                  <a:pt x="10223" y="21640"/>
                </a:lnTo>
                <a:lnTo>
                  <a:pt x="14655" y="26911"/>
                </a:lnTo>
                <a:lnTo>
                  <a:pt x="16624" y="29235"/>
                </a:lnTo>
                <a:lnTo>
                  <a:pt x="20358" y="30784"/>
                </a:lnTo>
                <a:lnTo>
                  <a:pt x="23964" y="31826"/>
                </a:lnTo>
                <a:lnTo>
                  <a:pt x="27914" y="35293"/>
                </a:lnTo>
                <a:lnTo>
                  <a:pt x="33032" y="37452"/>
                </a:lnTo>
                <a:lnTo>
                  <a:pt x="38709" y="37452"/>
                </a:lnTo>
                <a:lnTo>
                  <a:pt x="51963" y="33108"/>
                </a:lnTo>
                <a:lnTo>
                  <a:pt x="59972" y="22058"/>
                </a:lnTo>
                <a:lnTo>
                  <a:pt x="61074" y="15113"/>
                </a:lnTo>
                <a:lnTo>
                  <a:pt x="60706" y="11493"/>
                </a:lnTo>
                <a:close/>
              </a:path>
            </a:pathLst>
          </a:custGeom>
          <a:solidFill>
            <a:srgbClr val="282828"/>
          </a:solidFill>
        </p:spPr>
        <p:txBody>
          <a:bodyPr wrap="square" lIns="0" tIns="0" rIns="0" bIns="0" rtlCol="0">
            <a:noAutofit/>
          </a:bodyPr>
          <a:lstStyle/>
          <a:p>
            <a:endParaRPr sz="1266">
              <a:solidFill>
                <a:prstClr val="black"/>
              </a:solidFill>
            </a:endParaRPr>
          </a:p>
        </p:txBody>
      </p:sp>
      <p:sp>
        <p:nvSpPr>
          <p:cNvPr id="129" name="object 129"/>
          <p:cNvSpPr/>
          <p:nvPr/>
        </p:nvSpPr>
        <p:spPr>
          <a:xfrm>
            <a:off x="8182790" y="6259527"/>
            <a:ext cx="15716" cy="26244"/>
          </a:xfrm>
          <a:custGeom>
            <a:avLst/>
            <a:gdLst/>
            <a:ahLst/>
            <a:cxnLst/>
            <a:rect l="l" t="t" r="r" b="b"/>
            <a:pathLst>
              <a:path w="22351" h="37325">
                <a:moveTo>
                  <a:pt x="8432" y="3733"/>
                </a:moveTo>
                <a:lnTo>
                  <a:pt x="22351" y="0"/>
                </a:lnTo>
                <a:lnTo>
                  <a:pt x="825" y="0"/>
                </a:lnTo>
                <a:lnTo>
                  <a:pt x="825" y="19481"/>
                </a:lnTo>
                <a:lnTo>
                  <a:pt x="5791" y="19481"/>
                </a:lnTo>
                <a:lnTo>
                  <a:pt x="8712" y="13436"/>
                </a:lnTo>
                <a:lnTo>
                  <a:pt x="4825" y="15379"/>
                </a:lnTo>
                <a:lnTo>
                  <a:pt x="4825" y="3733"/>
                </a:lnTo>
                <a:lnTo>
                  <a:pt x="8432" y="3733"/>
                </a:lnTo>
                <a:close/>
              </a:path>
              <a:path w="22351" h="37325">
                <a:moveTo>
                  <a:pt x="60718" y="11493"/>
                </a:moveTo>
                <a:lnTo>
                  <a:pt x="64160" y="10274"/>
                </a:lnTo>
                <a:lnTo>
                  <a:pt x="66827" y="10756"/>
                </a:lnTo>
                <a:lnTo>
                  <a:pt x="67779" y="14160"/>
                </a:lnTo>
                <a:lnTo>
                  <a:pt x="70256" y="22948"/>
                </a:lnTo>
                <a:lnTo>
                  <a:pt x="61671" y="23596"/>
                </a:lnTo>
                <a:lnTo>
                  <a:pt x="59728" y="27762"/>
                </a:lnTo>
                <a:lnTo>
                  <a:pt x="75285" y="27762"/>
                </a:lnTo>
                <a:lnTo>
                  <a:pt x="80835" y="22948"/>
                </a:lnTo>
                <a:lnTo>
                  <a:pt x="115277" y="22948"/>
                </a:lnTo>
                <a:lnTo>
                  <a:pt x="131368" y="22682"/>
                </a:lnTo>
                <a:lnTo>
                  <a:pt x="136410" y="27470"/>
                </a:lnTo>
                <a:lnTo>
                  <a:pt x="151701" y="27470"/>
                </a:lnTo>
                <a:lnTo>
                  <a:pt x="149948" y="23304"/>
                </a:lnTo>
                <a:lnTo>
                  <a:pt x="139928" y="22339"/>
                </a:lnTo>
                <a:lnTo>
                  <a:pt x="143179" y="13893"/>
                </a:lnTo>
                <a:lnTo>
                  <a:pt x="144462" y="10515"/>
                </a:lnTo>
                <a:lnTo>
                  <a:pt x="147243" y="10274"/>
                </a:lnTo>
                <a:lnTo>
                  <a:pt x="150634" y="11772"/>
                </a:lnTo>
                <a:lnTo>
                  <a:pt x="150304" y="15138"/>
                </a:lnTo>
                <a:lnTo>
                  <a:pt x="154650" y="28378"/>
                </a:lnTo>
                <a:lnTo>
                  <a:pt x="165711" y="36377"/>
                </a:lnTo>
                <a:lnTo>
                  <a:pt x="172669" y="37477"/>
                </a:lnTo>
                <a:lnTo>
                  <a:pt x="178676" y="37477"/>
                </a:lnTo>
                <a:lnTo>
                  <a:pt x="184111" y="35064"/>
                </a:lnTo>
                <a:lnTo>
                  <a:pt x="188099" y="31216"/>
                </a:lnTo>
                <a:lnTo>
                  <a:pt x="192620" y="29756"/>
                </a:lnTo>
                <a:lnTo>
                  <a:pt x="194157" y="28689"/>
                </a:lnTo>
                <a:lnTo>
                  <a:pt x="199085" y="25234"/>
                </a:lnTo>
                <a:lnTo>
                  <a:pt x="199110" y="20828"/>
                </a:lnTo>
                <a:lnTo>
                  <a:pt x="201548" y="20828"/>
                </a:lnTo>
                <a:lnTo>
                  <a:pt x="201548" y="4025"/>
                </a:lnTo>
                <a:lnTo>
                  <a:pt x="204762" y="4025"/>
                </a:lnTo>
                <a:lnTo>
                  <a:pt x="204762" y="-266"/>
                </a:lnTo>
                <a:lnTo>
                  <a:pt x="188810" y="-266"/>
                </a:lnTo>
                <a:lnTo>
                  <a:pt x="184746" y="-4521"/>
                </a:lnTo>
                <a:lnTo>
                  <a:pt x="179031" y="-7200"/>
                </a:lnTo>
                <a:lnTo>
                  <a:pt x="166649" y="-7200"/>
                </a:lnTo>
                <a:lnTo>
                  <a:pt x="161201" y="-4813"/>
                </a:lnTo>
                <a:lnTo>
                  <a:pt x="157238" y="-977"/>
                </a:lnTo>
                <a:lnTo>
                  <a:pt x="150342" y="-1104"/>
                </a:lnTo>
                <a:lnTo>
                  <a:pt x="140893" y="-1104"/>
                </a:lnTo>
                <a:lnTo>
                  <a:pt x="135686" y="6667"/>
                </a:lnTo>
                <a:lnTo>
                  <a:pt x="131089" y="6667"/>
                </a:lnTo>
                <a:lnTo>
                  <a:pt x="131051" y="292"/>
                </a:lnTo>
                <a:lnTo>
                  <a:pt x="127495" y="292"/>
                </a:lnTo>
                <a:lnTo>
                  <a:pt x="127241" y="-4724"/>
                </a:lnTo>
                <a:lnTo>
                  <a:pt x="122212" y="-4724"/>
                </a:lnTo>
                <a:lnTo>
                  <a:pt x="122212" y="-10693"/>
                </a:lnTo>
                <a:lnTo>
                  <a:pt x="205384" y="-10439"/>
                </a:lnTo>
                <a:lnTo>
                  <a:pt x="205384" y="-17614"/>
                </a:lnTo>
                <a:lnTo>
                  <a:pt x="0" y="-17843"/>
                </a:lnTo>
                <a:lnTo>
                  <a:pt x="0" y="-10693"/>
                </a:lnTo>
                <a:lnTo>
                  <a:pt x="88176" y="-10693"/>
                </a:lnTo>
                <a:lnTo>
                  <a:pt x="88176" y="-5079"/>
                </a:lnTo>
                <a:lnTo>
                  <a:pt x="81127" y="-5079"/>
                </a:lnTo>
                <a:lnTo>
                  <a:pt x="81127" y="6934"/>
                </a:lnTo>
                <a:lnTo>
                  <a:pt x="76111" y="6934"/>
                </a:lnTo>
                <a:lnTo>
                  <a:pt x="70269" y="-812"/>
                </a:lnTo>
                <a:lnTo>
                  <a:pt x="54444" y="-723"/>
                </a:lnTo>
                <a:lnTo>
                  <a:pt x="50444" y="-4724"/>
                </a:lnTo>
                <a:lnTo>
                  <a:pt x="44869" y="-7200"/>
                </a:lnTo>
                <a:lnTo>
                  <a:pt x="32245" y="-7200"/>
                </a:lnTo>
                <a:lnTo>
                  <a:pt x="26454" y="-4406"/>
                </a:lnTo>
                <a:lnTo>
                  <a:pt x="22351" y="0"/>
                </a:lnTo>
                <a:lnTo>
                  <a:pt x="8432" y="3733"/>
                </a:lnTo>
                <a:lnTo>
                  <a:pt x="8712" y="13436"/>
                </a:lnTo>
                <a:lnTo>
                  <a:pt x="5791" y="19481"/>
                </a:lnTo>
                <a:lnTo>
                  <a:pt x="10820" y="16433"/>
                </a:lnTo>
                <a:lnTo>
                  <a:pt x="10274" y="21640"/>
                </a:lnTo>
                <a:lnTo>
                  <a:pt x="14693" y="26911"/>
                </a:lnTo>
                <a:lnTo>
                  <a:pt x="16649" y="29235"/>
                </a:lnTo>
                <a:lnTo>
                  <a:pt x="20408" y="30797"/>
                </a:lnTo>
                <a:lnTo>
                  <a:pt x="24002" y="31813"/>
                </a:lnTo>
                <a:lnTo>
                  <a:pt x="27965" y="35280"/>
                </a:lnTo>
                <a:lnTo>
                  <a:pt x="33070" y="37477"/>
                </a:lnTo>
                <a:lnTo>
                  <a:pt x="38734" y="37477"/>
                </a:lnTo>
                <a:lnTo>
                  <a:pt x="52000" y="33129"/>
                </a:lnTo>
                <a:lnTo>
                  <a:pt x="60000" y="22079"/>
                </a:lnTo>
                <a:lnTo>
                  <a:pt x="61099" y="15138"/>
                </a:lnTo>
                <a:lnTo>
                  <a:pt x="60718" y="11493"/>
                </a:lnTo>
                <a:close/>
              </a:path>
            </a:pathLst>
          </a:custGeom>
          <a:solidFill>
            <a:srgbClr val="282828"/>
          </a:solidFill>
        </p:spPr>
        <p:txBody>
          <a:bodyPr wrap="square" lIns="0" tIns="0" rIns="0" bIns="0" rtlCol="0">
            <a:noAutofit/>
          </a:bodyPr>
          <a:lstStyle/>
          <a:p>
            <a:endParaRPr sz="1266">
              <a:solidFill>
                <a:prstClr val="black"/>
              </a:solidFill>
            </a:endParaRPr>
          </a:p>
        </p:txBody>
      </p:sp>
      <p:sp>
        <p:nvSpPr>
          <p:cNvPr id="130" name="object 130"/>
          <p:cNvSpPr/>
          <p:nvPr/>
        </p:nvSpPr>
        <p:spPr>
          <a:xfrm>
            <a:off x="9340656" y="6156509"/>
            <a:ext cx="931456" cy="87868"/>
          </a:xfrm>
          <a:custGeom>
            <a:avLst/>
            <a:gdLst/>
            <a:ahLst/>
            <a:cxnLst/>
            <a:rect l="l" t="t" r="r" b="b"/>
            <a:pathLst>
              <a:path w="1324736" h="124968">
                <a:moveTo>
                  <a:pt x="1324737" y="117208"/>
                </a:moveTo>
                <a:lnTo>
                  <a:pt x="1291056" y="0"/>
                </a:lnTo>
                <a:lnTo>
                  <a:pt x="0" y="0"/>
                </a:lnTo>
                <a:lnTo>
                  <a:pt x="0" y="124967"/>
                </a:lnTo>
                <a:lnTo>
                  <a:pt x="1322692" y="124967"/>
                </a:lnTo>
                <a:lnTo>
                  <a:pt x="1324737" y="117208"/>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31" name="object 131"/>
          <p:cNvSpPr/>
          <p:nvPr/>
        </p:nvSpPr>
        <p:spPr>
          <a:xfrm>
            <a:off x="9340656" y="6156509"/>
            <a:ext cx="931456" cy="87868"/>
          </a:xfrm>
          <a:custGeom>
            <a:avLst/>
            <a:gdLst/>
            <a:ahLst/>
            <a:cxnLst/>
            <a:rect l="l" t="t" r="r" b="b"/>
            <a:pathLst>
              <a:path w="1324736" h="124968">
                <a:moveTo>
                  <a:pt x="1324737" y="117208"/>
                </a:moveTo>
                <a:lnTo>
                  <a:pt x="1322692" y="124967"/>
                </a:lnTo>
                <a:lnTo>
                  <a:pt x="0" y="124967"/>
                </a:lnTo>
                <a:lnTo>
                  <a:pt x="0" y="0"/>
                </a:lnTo>
                <a:lnTo>
                  <a:pt x="1291056" y="0"/>
                </a:lnTo>
                <a:lnTo>
                  <a:pt x="1324737" y="117208"/>
                </a:lnTo>
                <a:close/>
              </a:path>
            </a:pathLst>
          </a:custGeom>
          <a:ln w="927">
            <a:solidFill>
              <a:srgbClr val="96989B"/>
            </a:solidFill>
          </a:ln>
        </p:spPr>
        <p:txBody>
          <a:bodyPr wrap="square" lIns="0" tIns="0" rIns="0" bIns="0" rtlCol="0">
            <a:noAutofit/>
          </a:bodyPr>
          <a:lstStyle/>
          <a:p>
            <a:endParaRPr sz="1266">
              <a:solidFill>
                <a:prstClr val="black"/>
              </a:solidFill>
            </a:endParaRPr>
          </a:p>
        </p:txBody>
      </p:sp>
      <p:sp>
        <p:nvSpPr>
          <p:cNvPr id="132" name="object 132"/>
          <p:cNvSpPr/>
          <p:nvPr/>
        </p:nvSpPr>
        <p:spPr>
          <a:xfrm>
            <a:off x="9976850" y="6162136"/>
            <a:ext cx="61320" cy="82108"/>
          </a:xfrm>
          <a:custGeom>
            <a:avLst/>
            <a:gdLst/>
            <a:ahLst/>
            <a:cxnLst/>
            <a:rect l="l" t="t" r="r" b="b"/>
            <a:pathLst>
              <a:path w="87210" h="116776">
                <a:moveTo>
                  <a:pt x="87210" y="116776"/>
                </a:moveTo>
                <a:lnTo>
                  <a:pt x="87210" y="0"/>
                </a:lnTo>
                <a:lnTo>
                  <a:pt x="0" y="0"/>
                </a:lnTo>
                <a:lnTo>
                  <a:pt x="0" y="116776"/>
                </a:lnTo>
                <a:lnTo>
                  <a:pt x="87210" y="116776"/>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33" name="object 133"/>
          <p:cNvSpPr/>
          <p:nvPr/>
        </p:nvSpPr>
        <p:spPr>
          <a:xfrm>
            <a:off x="9984329" y="6181876"/>
            <a:ext cx="17573" cy="33057"/>
          </a:xfrm>
          <a:custGeom>
            <a:avLst/>
            <a:gdLst/>
            <a:ahLst/>
            <a:cxnLst/>
            <a:rect l="l" t="t" r="r" b="b"/>
            <a:pathLst>
              <a:path w="24993" h="47015">
                <a:moveTo>
                  <a:pt x="24993" y="42735"/>
                </a:moveTo>
                <a:lnTo>
                  <a:pt x="24993" y="1943"/>
                </a:lnTo>
                <a:lnTo>
                  <a:pt x="20675" y="0"/>
                </a:lnTo>
                <a:lnTo>
                  <a:pt x="1904" y="0"/>
                </a:lnTo>
                <a:lnTo>
                  <a:pt x="0" y="4292"/>
                </a:lnTo>
                <a:lnTo>
                  <a:pt x="0" y="45110"/>
                </a:lnTo>
                <a:lnTo>
                  <a:pt x="4267" y="47015"/>
                </a:lnTo>
                <a:lnTo>
                  <a:pt x="23037" y="47015"/>
                </a:lnTo>
                <a:lnTo>
                  <a:pt x="24993"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34" name="object 134"/>
          <p:cNvSpPr/>
          <p:nvPr/>
        </p:nvSpPr>
        <p:spPr>
          <a:xfrm>
            <a:off x="9829655" y="6181876"/>
            <a:ext cx="142910" cy="33057"/>
          </a:xfrm>
          <a:custGeom>
            <a:avLst/>
            <a:gdLst/>
            <a:ahLst/>
            <a:cxnLst/>
            <a:rect l="l" t="t" r="r" b="b"/>
            <a:pathLst>
              <a:path w="203250" h="47015">
                <a:moveTo>
                  <a:pt x="203250" y="42735"/>
                </a:moveTo>
                <a:lnTo>
                  <a:pt x="203250" y="1943"/>
                </a:lnTo>
                <a:lnTo>
                  <a:pt x="198958" y="0"/>
                </a:lnTo>
                <a:lnTo>
                  <a:pt x="1930" y="0"/>
                </a:lnTo>
                <a:lnTo>
                  <a:pt x="0" y="4292"/>
                </a:lnTo>
                <a:lnTo>
                  <a:pt x="0" y="45110"/>
                </a:lnTo>
                <a:lnTo>
                  <a:pt x="4305" y="47015"/>
                </a:lnTo>
                <a:lnTo>
                  <a:pt x="201295" y="47015"/>
                </a:lnTo>
                <a:lnTo>
                  <a:pt x="203250"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35" name="object 135"/>
          <p:cNvSpPr/>
          <p:nvPr/>
        </p:nvSpPr>
        <p:spPr>
          <a:xfrm>
            <a:off x="9614995" y="6181876"/>
            <a:ext cx="142893" cy="33057"/>
          </a:xfrm>
          <a:custGeom>
            <a:avLst/>
            <a:gdLst/>
            <a:ahLst/>
            <a:cxnLst/>
            <a:rect l="l" t="t" r="r" b="b"/>
            <a:pathLst>
              <a:path w="203225" h="47015">
                <a:moveTo>
                  <a:pt x="203225" y="42735"/>
                </a:moveTo>
                <a:lnTo>
                  <a:pt x="203225" y="1943"/>
                </a:lnTo>
                <a:lnTo>
                  <a:pt x="198932" y="0"/>
                </a:lnTo>
                <a:lnTo>
                  <a:pt x="1904" y="0"/>
                </a:lnTo>
                <a:lnTo>
                  <a:pt x="0" y="4292"/>
                </a:lnTo>
                <a:lnTo>
                  <a:pt x="0" y="45110"/>
                </a:lnTo>
                <a:lnTo>
                  <a:pt x="4267" y="47015"/>
                </a:lnTo>
                <a:lnTo>
                  <a:pt x="201307" y="47015"/>
                </a:lnTo>
                <a:lnTo>
                  <a:pt x="203225"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36" name="object 136"/>
          <p:cNvSpPr/>
          <p:nvPr/>
        </p:nvSpPr>
        <p:spPr>
          <a:xfrm>
            <a:off x="9355201" y="6181876"/>
            <a:ext cx="188452" cy="33057"/>
          </a:xfrm>
          <a:custGeom>
            <a:avLst/>
            <a:gdLst/>
            <a:ahLst/>
            <a:cxnLst/>
            <a:rect l="l" t="t" r="r" b="b"/>
            <a:pathLst>
              <a:path w="268020" h="47015">
                <a:moveTo>
                  <a:pt x="268020" y="42735"/>
                </a:moveTo>
                <a:lnTo>
                  <a:pt x="268020" y="1943"/>
                </a:lnTo>
                <a:lnTo>
                  <a:pt x="263715" y="0"/>
                </a:lnTo>
                <a:lnTo>
                  <a:pt x="1905" y="0"/>
                </a:lnTo>
                <a:lnTo>
                  <a:pt x="0" y="4292"/>
                </a:lnTo>
                <a:lnTo>
                  <a:pt x="0" y="45110"/>
                </a:lnTo>
                <a:lnTo>
                  <a:pt x="4279" y="47015"/>
                </a:lnTo>
                <a:lnTo>
                  <a:pt x="266077" y="47015"/>
                </a:lnTo>
                <a:lnTo>
                  <a:pt x="268020"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37" name="object 137"/>
          <p:cNvSpPr/>
          <p:nvPr/>
        </p:nvSpPr>
        <p:spPr>
          <a:xfrm>
            <a:off x="10013619" y="6181876"/>
            <a:ext cx="17609" cy="33057"/>
          </a:xfrm>
          <a:custGeom>
            <a:avLst/>
            <a:gdLst/>
            <a:ahLst/>
            <a:cxnLst/>
            <a:rect l="l" t="t" r="r" b="b"/>
            <a:pathLst>
              <a:path w="25044" h="47015">
                <a:moveTo>
                  <a:pt x="25044" y="42735"/>
                </a:moveTo>
                <a:lnTo>
                  <a:pt x="25044" y="1943"/>
                </a:lnTo>
                <a:lnTo>
                  <a:pt x="20739" y="0"/>
                </a:lnTo>
                <a:lnTo>
                  <a:pt x="1955" y="0"/>
                </a:lnTo>
                <a:lnTo>
                  <a:pt x="0" y="4292"/>
                </a:lnTo>
                <a:lnTo>
                  <a:pt x="0" y="45110"/>
                </a:lnTo>
                <a:lnTo>
                  <a:pt x="4305" y="47015"/>
                </a:lnTo>
                <a:lnTo>
                  <a:pt x="23139" y="47015"/>
                </a:lnTo>
                <a:lnTo>
                  <a:pt x="25044"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38" name="object 138"/>
          <p:cNvSpPr/>
          <p:nvPr/>
        </p:nvSpPr>
        <p:spPr>
          <a:xfrm>
            <a:off x="9762450" y="6162136"/>
            <a:ext cx="61311" cy="82108"/>
          </a:xfrm>
          <a:custGeom>
            <a:avLst/>
            <a:gdLst/>
            <a:ahLst/>
            <a:cxnLst/>
            <a:rect l="l" t="t" r="r" b="b"/>
            <a:pathLst>
              <a:path w="87198" h="116776">
                <a:moveTo>
                  <a:pt x="87198" y="116776"/>
                </a:moveTo>
                <a:lnTo>
                  <a:pt x="87198" y="0"/>
                </a:lnTo>
                <a:lnTo>
                  <a:pt x="0" y="0"/>
                </a:lnTo>
                <a:lnTo>
                  <a:pt x="0" y="116776"/>
                </a:lnTo>
                <a:lnTo>
                  <a:pt x="87198" y="116776"/>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39" name="object 139"/>
          <p:cNvSpPr/>
          <p:nvPr/>
        </p:nvSpPr>
        <p:spPr>
          <a:xfrm>
            <a:off x="9769910" y="6181876"/>
            <a:ext cx="17600" cy="33057"/>
          </a:xfrm>
          <a:custGeom>
            <a:avLst/>
            <a:gdLst/>
            <a:ahLst/>
            <a:cxnLst/>
            <a:rect l="l" t="t" r="r" b="b"/>
            <a:pathLst>
              <a:path w="25031" h="47015">
                <a:moveTo>
                  <a:pt x="25031" y="42735"/>
                </a:moveTo>
                <a:lnTo>
                  <a:pt x="25031" y="1943"/>
                </a:lnTo>
                <a:lnTo>
                  <a:pt x="20739" y="0"/>
                </a:lnTo>
                <a:lnTo>
                  <a:pt x="1943" y="0"/>
                </a:lnTo>
                <a:lnTo>
                  <a:pt x="0" y="4292"/>
                </a:lnTo>
                <a:lnTo>
                  <a:pt x="0" y="45110"/>
                </a:lnTo>
                <a:lnTo>
                  <a:pt x="4305" y="47015"/>
                </a:lnTo>
                <a:lnTo>
                  <a:pt x="23139" y="47015"/>
                </a:lnTo>
                <a:lnTo>
                  <a:pt x="25031"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40" name="object 140"/>
          <p:cNvSpPr/>
          <p:nvPr/>
        </p:nvSpPr>
        <p:spPr>
          <a:xfrm>
            <a:off x="9799263" y="6181876"/>
            <a:ext cx="17600" cy="33057"/>
          </a:xfrm>
          <a:custGeom>
            <a:avLst/>
            <a:gdLst/>
            <a:ahLst/>
            <a:cxnLst/>
            <a:rect l="l" t="t" r="r" b="b"/>
            <a:pathLst>
              <a:path w="25031" h="47015">
                <a:moveTo>
                  <a:pt x="25031" y="42735"/>
                </a:moveTo>
                <a:lnTo>
                  <a:pt x="25031" y="1943"/>
                </a:lnTo>
                <a:lnTo>
                  <a:pt x="20688" y="0"/>
                </a:lnTo>
                <a:lnTo>
                  <a:pt x="1917" y="0"/>
                </a:lnTo>
                <a:lnTo>
                  <a:pt x="0" y="4292"/>
                </a:lnTo>
                <a:lnTo>
                  <a:pt x="0" y="45110"/>
                </a:lnTo>
                <a:lnTo>
                  <a:pt x="4279" y="47015"/>
                </a:lnTo>
                <a:lnTo>
                  <a:pt x="23088" y="47015"/>
                </a:lnTo>
                <a:lnTo>
                  <a:pt x="25031"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41" name="object 141"/>
          <p:cNvSpPr/>
          <p:nvPr/>
        </p:nvSpPr>
        <p:spPr>
          <a:xfrm>
            <a:off x="9547735" y="6164262"/>
            <a:ext cx="61320" cy="79983"/>
          </a:xfrm>
          <a:custGeom>
            <a:avLst/>
            <a:gdLst/>
            <a:ahLst/>
            <a:cxnLst/>
            <a:rect l="l" t="t" r="r" b="b"/>
            <a:pathLst>
              <a:path w="87210" h="113753">
                <a:moveTo>
                  <a:pt x="87210" y="113753"/>
                </a:moveTo>
                <a:lnTo>
                  <a:pt x="87210" y="0"/>
                </a:lnTo>
                <a:lnTo>
                  <a:pt x="0" y="0"/>
                </a:lnTo>
                <a:lnTo>
                  <a:pt x="0" y="113753"/>
                </a:lnTo>
                <a:lnTo>
                  <a:pt x="87210" y="113753"/>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42" name="object 142"/>
          <p:cNvSpPr/>
          <p:nvPr/>
        </p:nvSpPr>
        <p:spPr>
          <a:xfrm>
            <a:off x="9555187" y="6181876"/>
            <a:ext cx="17582" cy="33057"/>
          </a:xfrm>
          <a:custGeom>
            <a:avLst/>
            <a:gdLst/>
            <a:ahLst/>
            <a:cxnLst/>
            <a:rect l="l" t="t" r="r" b="b"/>
            <a:pathLst>
              <a:path w="25006" h="47015">
                <a:moveTo>
                  <a:pt x="25006" y="42735"/>
                </a:moveTo>
                <a:lnTo>
                  <a:pt x="25006" y="1943"/>
                </a:lnTo>
                <a:lnTo>
                  <a:pt x="20739" y="0"/>
                </a:lnTo>
                <a:lnTo>
                  <a:pt x="1968" y="0"/>
                </a:lnTo>
                <a:lnTo>
                  <a:pt x="0" y="4292"/>
                </a:lnTo>
                <a:lnTo>
                  <a:pt x="0" y="45110"/>
                </a:lnTo>
                <a:lnTo>
                  <a:pt x="4318" y="47015"/>
                </a:lnTo>
                <a:lnTo>
                  <a:pt x="23101" y="47015"/>
                </a:lnTo>
                <a:lnTo>
                  <a:pt x="25006"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43" name="object 143"/>
          <p:cNvSpPr/>
          <p:nvPr/>
        </p:nvSpPr>
        <p:spPr>
          <a:xfrm>
            <a:off x="9584541" y="6181876"/>
            <a:ext cx="17564" cy="33057"/>
          </a:xfrm>
          <a:custGeom>
            <a:avLst/>
            <a:gdLst/>
            <a:ahLst/>
            <a:cxnLst/>
            <a:rect l="l" t="t" r="r" b="b"/>
            <a:pathLst>
              <a:path w="24980" h="47015">
                <a:moveTo>
                  <a:pt x="24980" y="42735"/>
                </a:moveTo>
                <a:lnTo>
                  <a:pt x="24980" y="1943"/>
                </a:lnTo>
                <a:lnTo>
                  <a:pt x="20700" y="0"/>
                </a:lnTo>
                <a:lnTo>
                  <a:pt x="1917" y="0"/>
                </a:lnTo>
                <a:lnTo>
                  <a:pt x="0" y="4292"/>
                </a:lnTo>
                <a:lnTo>
                  <a:pt x="0" y="45110"/>
                </a:lnTo>
                <a:lnTo>
                  <a:pt x="4241" y="47015"/>
                </a:lnTo>
                <a:lnTo>
                  <a:pt x="23075" y="47015"/>
                </a:lnTo>
                <a:lnTo>
                  <a:pt x="24980"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44" name="object 144"/>
          <p:cNvSpPr/>
          <p:nvPr/>
        </p:nvSpPr>
        <p:spPr>
          <a:xfrm>
            <a:off x="9340580" y="6166832"/>
            <a:ext cx="932482" cy="77411"/>
          </a:xfrm>
          <a:custGeom>
            <a:avLst/>
            <a:gdLst/>
            <a:ahLst/>
            <a:cxnLst/>
            <a:rect l="l" t="t" r="r" b="b"/>
            <a:pathLst>
              <a:path w="1326197" h="110096">
                <a:moveTo>
                  <a:pt x="1026223" y="6769"/>
                </a:moveTo>
                <a:lnTo>
                  <a:pt x="1110424" y="35788"/>
                </a:lnTo>
                <a:lnTo>
                  <a:pt x="1209014" y="109740"/>
                </a:lnTo>
                <a:lnTo>
                  <a:pt x="1325448" y="110096"/>
                </a:lnTo>
                <a:lnTo>
                  <a:pt x="1326197" y="105206"/>
                </a:lnTo>
                <a:lnTo>
                  <a:pt x="1326132" y="89378"/>
                </a:lnTo>
                <a:lnTo>
                  <a:pt x="1323020" y="79410"/>
                </a:lnTo>
                <a:lnTo>
                  <a:pt x="1309865" y="70307"/>
                </a:lnTo>
                <a:lnTo>
                  <a:pt x="1290161" y="62587"/>
                </a:lnTo>
                <a:lnTo>
                  <a:pt x="1276210" y="57130"/>
                </a:lnTo>
                <a:lnTo>
                  <a:pt x="1260155" y="50858"/>
                </a:lnTo>
                <a:lnTo>
                  <a:pt x="1242959" y="44153"/>
                </a:lnTo>
                <a:lnTo>
                  <a:pt x="1225581" y="37393"/>
                </a:lnTo>
                <a:lnTo>
                  <a:pt x="1208984" y="30959"/>
                </a:lnTo>
                <a:lnTo>
                  <a:pt x="1194126" y="25231"/>
                </a:lnTo>
                <a:lnTo>
                  <a:pt x="1181970" y="20588"/>
                </a:lnTo>
                <a:lnTo>
                  <a:pt x="1169606" y="16078"/>
                </a:lnTo>
                <a:lnTo>
                  <a:pt x="1151679" y="13274"/>
                </a:lnTo>
                <a:lnTo>
                  <a:pt x="1137363" y="11169"/>
                </a:lnTo>
                <a:lnTo>
                  <a:pt x="1121673" y="8936"/>
                </a:lnTo>
                <a:lnTo>
                  <a:pt x="1105501" y="6703"/>
                </a:lnTo>
                <a:lnTo>
                  <a:pt x="1089738" y="4598"/>
                </a:lnTo>
                <a:lnTo>
                  <a:pt x="1075278" y="2747"/>
                </a:lnTo>
                <a:lnTo>
                  <a:pt x="1063010" y="1279"/>
                </a:lnTo>
                <a:lnTo>
                  <a:pt x="1048626" y="0"/>
                </a:lnTo>
                <a:lnTo>
                  <a:pt x="989416" y="130"/>
                </a:lnTo>
                <a:lnTo>
                  <a:pt x="0" y="0"/>
                </a:lnTo>
                <a:lnTo>
                  <a:pt x="0" y="6769"/>
                </a:lnTo>
                <a:lnTo>
                  <a:pt x="1026223" y="6769"/>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45" name="object 145"/>
          <p:cNvSpPr/>
          <p:nvPr/>
        </p:nvSpPr>
        <p:spPr>
          <a:xfrm>
            <a:off x="10237866" y="6187335"/>
            <a:ext cx="10152" cy="0"/>
          </a:xfrm>
          <a:custGeom>
            <a:avLst/>
            <a:gdLst/>
            <a:ahLst/>
            <a:cxnLst/>
            <a:rect l="l" t="t" r="r" b="b"/>
            <a:pathLst>
              <a:path w="14439">
                <a:moveTo>
                  <a:pt x="0" y="0"/>
                </a:moveTo>
                <a:lnTo>
                  <a:pt x="14439" y="0"/>
                </a:lnTo>
              </a:path>
            </a:pathLst>
          </a:custGeom>
          <a:ln w="15290">
            <a:solidFill>
              <a:srgbClr val="373435"/>
            </a:solidFill>
          </a:ln>
        </p:spPr>
        <p:txBody>
          <a:bodyPr wrap="square" lIns="0" tIns="0" rIns="0" bIns="0" rtlCol="0">
            <a:noAutofit/>
          </a:bodyPr>
          <a:lstStyle/>
          <a:p>
            <a:endParaRPr sz="1266">
              <a:solidFill>
                <a:prstClr val="black"/>
              </a:solidFill>
            </a:endParaRPr>
          </a:p>
        </p:txBody>
      </p:sp>
      <p:sp>
        <p:nvSpPr>
          <p:cNvPr id="146" name="object 146"/>
          <p:cNvSpPr/>
          <p:nvPr/>
        </p:nvSpPr>
        <p:spPr>
          <a:xfrm>
            <a:off x="9954139" y="6222242"/>
            <a:ext cx="15877" cy="15109"/>
          </a:xfrm>
          <a:custGeom>
            <a:avLst/>
            <a:gdLst/>
            <a:ahLst/>
            <a:cxnLst/>
            <a:rect l="l" t="t" r="r" b="b"/>
            <a:pathLst>
              <a:path w="22580" h="21488">
                <a:moveTo>
                  <a:pt x="914" y="14109"/>
                </a:moveTo>
                <a:lnTo>
                  <a:pt x="1422" y="16002"/>
                </a:lnTo>
                <a:lnTo>
                  <a:pt x="4445" y="21488"/>
                </a:lnTo>
                <a:lnTo>
                  <a:pt x="16268" y="21488"/>
                </a:lnTo>
                <a:lnTo>
                  <a:pt x="19596" y="18097"/>
                </a:lnTo>
                <a:lnTo>
                  <a:pt x="20929" y="15201"/>
                </a:lnTo>
                <a:lnTo>
                  <a:pt x="22580" y="11455"/>
                </a:lnTo>
                <a:lnTo>
                  <a:pt x="21590" y="8140"/>
                </a:lnTo>
                <a:lnTo>
                  <a:pt x="5638" y="8140"/>
                </a:lnTo>
                <a:lnTo>
                  <a:pt x="7226" y="4699"/>
                </a:lnTo>
                <a:lnTo>
                  <a:pt x="14439" y="4699"/>
                </a:lnTo>
                <a:lnTo>
                  <a:pt x="15951" y="6985"/>
                </a:lnTo>
                <a:lnTo>
                  <a:pt x="21234" y="6985"/>
                </a:lnTo>
                <a:lnTo>
                  <a:pt x="18884" y="0"/>
                </a:lnTo>
                <a:lnTo>
                  <a:pt x="5270" y="0"/>
                </a:lnTo>
                <a:lnTo>
                  <a:pt x="1803" y="4368"/>
                </a:lnTo>
                <a:lnTo>
                  <a:pt x="863" y="7416"/>
                </a:lnTo>
                <a:lnTo>
                  <a:pt x="0" y="10248"/>
                </a:lnTo>
                <a:lnTo>
                  <a:pt x="546" y="12903"/>
                </a:lnTo>
                <a:lnTo>
                  <a:pt x="16802" y="12903"/>
                </a:lnTo>
                <a:lnTo>
                  <a:pt x="15494" y="16802"/>
                </a:lnTo>
                <a:lnTo>
                  <a:pt x="7772" y="16802"/>
                </a:lnTo>
                <a:lnTo>
                  <a:pt x="6146" y="14109"/>
                </a:lnTo>
                <a:lnTo>
                  <a:pt x="914" y="14109"/>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47" name="object 147"/>
          <p:cNvSpPr/>
          <p:nvPr/>
        </p:nvSpPr>
        <p:spPr>
          <a:xfrm>
            <a:off x="9740124" y="6222242"/>
            <a:ext cx="15895" cy="15109"/>
          </a:xfrm>
          <a:custGeom>
            <a:avLst/>
            <a:gdLst/>
            <a:ahLst/>
            <a:cxnLst/>
            <a:rect l="l" t="t" r="r" b="b"/>
            <a:pathLst>
              <a:path w="22605" h="21488">
                <a:moveTo>
                  <a:pt x="863" y="14109"/>
                </a:moveTo>
                <a:lnTo>
                  <a:pt x="1396" y="16002"/>
                </a:lnTo>
                <a:lnTo>
                  <a:pt x="4444" y="21488"/>
                </a:lnTo>
                <a:lnTo>
                  <a:pt x="16230" y="21488"/>
                </a:lnTo>
                <a:lnTo>
                  <a:pt x="19608" y="18097"/>
                </a:lnTo>
                <a:lnTo>
                  <a:pt x="20904" y="15201"/>
                </a:lnTo>
                <a:lnTo>
                  <a:pt x="22605" y="11455"/>
                </a:lnTo>
                <a:lnTo>
                  <a:pt x="21577" y="8140"/>
                </a:lnTo>
                <a:lnTo>
                  <a:pt x="5638" y="8140"/>
                </a:lnTo>
                <a:lnTo>
                  <a:pt x="7213" y="4699"/>
                </a:lnTo>
                <a:lnTo>
                  <a:pt x="14427" y="4699"/>
                </a:lnTo>
                <a:lnTo>
                  <a:pt x="15925" y="6985"/>
                </a:lnTo>
                <a:lnTo>
                  <a:pt x="21196" y="6985"/>
                </a:lnTo>
                <a:lnTo>
                  <a:pt x="18872" y="0"/>
                </a:lnTo>
                <a:lnTo>
                  <a:pt x="5219" y="0"/>
                </a:lnTo>
                <a:lnTo>
                  <a:pt x="1816" y="4368"/>
                </a:lnTo>
                <a:lnTo>
                  <a:pt x="850" y="7416"/>
                </a:lnTo>
                <a:lnTo>
                  <a:pt x="0" y="10248"/>
                </a:lnTo>
                <a:lnTo>
                  <a:pt x="533" y="12903"/>
                </a:lnTo>
                <a:lnTo>
                  <a:pt x="16789" y="12903"/>
                </a:lnTo>
                <a:lnTo>
                  <a:pt x="15455" y="16802"/>
                </a:lnTo>
                <a:lnTo>
                  <a:pt x="7772" y="16802"/>
                </a:lnTo>
                <a:lnTo>
                  <a:pt x="6121" y="14109"/>
                </a:lnTo>
                <a:lnTo>
                  <a:pt x="863" y="14109"/>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48" name="object 148"/>
          <p:cNvSpPr/>
          <p:nvPr/>
        </p:nvSpPr>
        <p:spPr>
          <a:xfrm>
            <a:off x="9525043" y="6222242"/>
            <a:ext cx="15895" cy="15109"/>
          </a:xfrm>
          <a:custGeom>
            <a:avLst/>
            <a:gdLst/>
            <a:ahLst/>
            <a:cxnLst/>
            <a:rect l="l" t="t" r="r" b="b"/>
            <a:pathLst>
              <a:path w="22605" h="21488">
                <a:moveTo>
                  <a:pt x="850" y="14109"/>
                </a:moveTo>
                <a:lnTo>
                  <a:pt x="1447" y="16002"/>
                </a:lnTo>
                <a:lnTo>
                  <a:pt x="4432" y="21488"/>
                </a:lnTo>
                <a:lnTo>
                  <a:pt x="16255" y="21488"/>
                </a:lnTo>
                <a:lnTo>
                  <a:pt x="19608" y="18097"/>
                </a:lnTo>
                <a:lnTo>
                  <a:pt x="20904" y="15201"/>
                </a:lnTo>
                <a:lnTo>
                  <a:pt x="22605" y="11455"/>
                </a:lnTo>
                <a:lnTo>
                  <a:pt x="21589" y="8140"/>
                </a:lnTo>
                <a:lnTo>
                  <a:pt x="5613" y="8140"/>
                </a:lnTo>
                <a:lnTo>
                  <a:pt x="7188" y="4699"/>
                </a:lnTo>
                <a:lnTo>
                  <a:pt x="14414" y="4699"/>
                </a:lnTo>
                <a:lnTo>
                  <a:pt x="15951" y="6985"/>
                </a:lnTo>
                <a:lnTo>
                  <a:pt x="21208" y="6985"/>
                </a:lnTo>
                <a:lnTo>
                  <a:pt x="18846" y="0"/>
                </a:lnTo>
                <a:lnTo>
                  <a:pt x="5245" y="0"/>
                </a:lnTo>
                <a:lnTo>
                  <a:pt x="1790" y="4368"/>
                </a:lnTo>
                <a:lnTo>
                  <a:pt x="838" y="7416"/>
                </a:lnTo>
                <a:lnTo>
                  <a:pt x="0" y="10248"/>
                </a:lnTo>
                <a:lnTo>
                  <a:pt x="558" y="12903"/>
                </a:lnTo>
                <a:lnTo>
                  <a:pt x="16789" y="12903"/>
                </a:lnTo>
                <a:lnTo>
                  <a:pt x="15481" y="16802"/>
                </a:lnTo>
                <a:lnTo>
                  <a:pt x="7746" y="16802"/>
                </a:lnTo>
                <a:lnTo>
                  <a:pt x="6134" y="14109"/>
                </a:lnTo>
                <a:lnTo>
                  <a:pt x="850" y="14109"/>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49" name="object 149"/>
          <p:cNvSpPr/>
          <p:nvPr/>
        </p:nvSpPr>
        <p:spPr>
          <a:xfrm>
            <a:off x="10043501" y="6181876"/>
            <a:ext cx="122649" cy="33057"/>
          </a:xfrm>
          <a:custGeom>
            <a:avLst/>
            <a:gdLst/>
            <a:ahLst/>
            <a:cxnLst/>
            <a:rect l="l" t="t" r="r" b="b"/>
            <a:pathLst>
              <a:path w="174434" h="47015">
                <a:moveTo>
                  <a:pt x="174434" y="42735"/>
                </a:moveTo>
                <a:lnTo>
                  <a:pt x="174434" y="1943"/>
                </a:lnTo>
                <a:lnTo>
                  <a:pt x="170103" y="0"/>
                </a:lnTo>
                <a:lnTo>
                  <a:pt x="1930" y="0"/>
                </a:lnTo>
                <a:lnTo>
                  <a:pt x="0" y="4292"/>
                </a:lnTo>
                <a:lnTo>
                  <a:pt x="0" y="45110"/>
                </a:lnTo>
                <a:lnTo>
                  <a:pt x="4292" y="47015"/>
                </a:lnTo>
                <a:lnTo>
                  <a:pt x="172478" y="47015"/>
                </a:lnTo>
                <a:lnTo>
                  <a:pt x="174434" y="42735"/>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50" name="object 150"/>
          <p:cNvSpPr/>
          <p:nvPr/>
        </p:nvSpPr>
        <p:spPr>
          <a:xfrm>
            <a:off x="9340659" y="6162086"/>
            <a:ext cx="932473" cy="72027"/>
          </a:xfrm>
          <a:custGeom>
            <a:avLst/>
            <a:gdLst/>
            <a:ahLst/>
            <a:cxnLst/>
            <a:rect l="l" t="t" r="r" b="b"/>
            <a:pathLst>
              <a:path w="1326184" h="102438">
                <a:moveTo>
                  <a:pt x="1015908" y="46"/>
                </a:moveTo>
                <a:lnTo>
                  <a:pt x="0" y="0"/>
                </a:lnTo>
                <a:lnTo>
                  <a:pt x="0" y="6896"/>
                </a:lnTo>
                <a:lnTo>
                  <a:pt x="1045857" y="6896"/>
                </a:lnTo>
                <a:lnTo>
                  <a:pt x="1052206" y="7265"/>
                </a:lnTo>
                <a:lnTo>
                  <a:pt x="1062639" y="8261"/>
                </a:lnTo>
                <a:lnTo>
                  <a:pt x="1076160" y="9763"/>
                </a:lnTo>
                <a:lnTo>
                  <a:pt x="1091774" y="11651"/>
                </a:lnTo>
                <a:lnTo>
                  <a:pt x="1108487" y="13804"/>
                </a:lnTo>
                <a:lnTo>
                  <a:pt x="1125302" y="16100"/>
                </a:lnTo>
                <a:lnTo>
                  <a:pt x="1141224" y="18418"/>
                </a:lnTo>
                <a:lnTo>
                  <a:pt x="1155259" y="20637"/>
                </a:lnTo>
                <a:lnTo>
                  <a:pt x="1166410" y="22637"/>
                </a:lnTo>
                <a:lnTo>
                  <a:pt x="1174762" y="24637"/>
                </a:lnTo>
                <a:lnTo>
                  <a:pt x="1190210" y="30478"/>
                </a:lnTo>
                <a:lnTo>
                  <a:pt x="1202964" y="35407"/>
                </a:lnTo>
                <a:lnTo>
                  <a:pt x="1217865" y="41198"/>
                </a:lnTo>
                <a:lnTo>
                  <a:pt x="1234013" y="47494"/>
                </a:lnTo>
                <a:lnTo>
                  <a:pt x="1250502" y="53937"/>
                </a:lnTo>
                <a:lnTo>
                  <a:pt x="1266430" y="60169"/>
                </a:lnTo>
                <a:lnTo>
                  <a:pt x="1280895" y="65833"/>
                </a:lnTo>
                <a:lnTo>
                  <a:pt x="1292992" y="70571"/>
                </a:lnTo>
                <a:lnTo>
                  <a:pt x="1301818" y="74025"/>
                </a:lnTo>
                <a:lnTo>
                  <a:pt x="1306470" y="75837"/>
                </a:lnTo>
                <a:lnTo>
                  <a:pt x="1306753" y="75945"/>
                </a:lnTo>
                <a:lnTo>
                  <a:pt x="1319371" y="87061"/>
                </a:lnTo>
                <a:lnTo>
                  <a:pt x="1325320" y="99595"/>
                </a:lnTo>
                <a:lnTo>
                  <a:pt x="1326184" y="102438"/>
                </a:lnTo>
                <a:lnTo>
                  <a:pt x="1323832" y="81802"/>
                </a:lnTo>
                <a:lnTo>
                  <a:pt x="1319196" y="74467"/>
                </a:lnTo>
                <a:lnTo>
                  <a:pt x="1313764" y="72135"/>
                </a:lnTo>
                <a:lnTo>
                  <a:pt x="1308828" y="70246"/>
                </a:lnTo>
                <a:lnTo>
                  <a:pt x="1300127" y="66871"/>
                </a:lnTo>
                <a:lnTo>
                  <a:pt x="1288432" y="62315"/>
                </a:lnTo>
                <a:lnTo>
                  <a:pt x="1274509" y="56885"/>
                </a:lnTo>
                <a:lnTo>
                  <a:pt x="1259129" y="50887"/>
                </a:lnTo>
                <a:lnTo>
                  <a:pt x="1243059" y="44626"/>
                </a:lnTo>
                <a:lnTo>
                  <a:pt x="1227069" y="38409"/>
                </a:lnTo>
                <a:lnTo>
                  <a:pt x="1211927" y="32541"/>
                </a:lnTo>
                <a:lnTo>
                  <a:pt x="1198402" y="27329"/>
                </a:lnTo>
                <a:lnTo>
                  <a:pt x="1187263" y="23078"/>
                </a:lnTo>
                <a:lnTo>
                  <a:pt x="1179278" y="20095"/>
                </a:lnTo>
                <a:lnTo>
                  <a:pt x="1170611" y="17579"/>
                </a:lnTo>
                <a:lnTo>
                  <a:pt x="1160974" y="15648"/>
                </a:lnTo>
                <a:lnTo>
                  <a:pt x="1148288" y="13385"/>
                </a:lnTo>
                <a:lnTo>
                  <a:pt x="1133441" y="10930"/>
                </a:lnTo>
                <a:lnTo>
                  <a:pt x="1117323" y="8426"/>
                </a:lnTo>
                <a:lnTo>
                  <a:pt x="1100820" y="6013"/>
                </a:lnTo>
                <a:lnTo>
                  <a:pt x="1084821" y="3833"/>
                </a:lnTo>
                <a:lnTo>
                  <a:pt x="1070214" y="2028"/>
                </a:lnTo>
                <a:lnTo>
                  <a:pt x="1057887" y="737"/>
                </a:lnTo>
                <a:lnTo>
                  <a:pt x="1048729" y="104"/>
                </a:lnTo>
                <a:lnTo>
                  <a:pt x="1015908" y="46"/>
                </a:lnTo>
                <a:close/>
              </a:path>
            </a:pathLst>
          </a:custGeom>
          <a:solidFill>
            <a:srgbClr val="282828"/>
          </a:solidFill>
        </p:spPr>
        <p:txBody>
          <a:bodyPr wrap="square" lIns="0" tIns="0" rIns="0" bIns="0" rtlCol="0">
            <a:noAutofit/>
          </a:bodyPr>
          <a:lstStyle/>
          <a:p>
            <a:endParaRPr sz="1266">
              <a:solidFill>
                <a:prstClr val="black"/>
              </a:solidFill>
            </a:endParaRPr>
          </a:p>
        </p:txBody>
      </p:sp>
      <p:sp>
        <p:nvSpPr>
          <p:cNvPr id="151" name="object 151"/>
          <p:cNvSpPr/>
          <p:nvPr/>
        </p:nvSpPr>
        <p:spPr>
          <a:xfrm>
            <a:off x="10202151" y="6171997"/>
            <a:ext cx="19993" cy="29592"/>
          </a:xfrm>
          <a:custGeom>
            <a:avLst/>
            <a:gdLst/>
            <a:ahLst/>
            <a:cxnLst/>
            <a:rect l="l" t="t" r="r" b="b"/>
            <a:pathLst>
              <a:path w="28435" h="42087">
                <a:moveTo>
                  <a:pt x="28435" y="37807"/>
                </a:moveTo>
                <a:lnTo>
                  <a:pt x="28435" y="1968"/>
                </a:lnTo>
                <a:lnTo>
                  <a:pt x="24117" y="0"/>
                </a:lnTo>
                <a:lnTo>
                  <a:pt x="1917" y="0"/>
                </a:lnTo>
                <a:lnTo>
                  <a:pt x="0" y="4292"/>
                </a:lnTo>
                <a:lnTo>
                  <a:pt x="0" y="40157"/>
                </a:lnTo>
                <a:lnTo>
                  <a:pt x="4279" y="42087"/>
                </a:lnTo>
                <a:lnTo>
                  <a:pt x="26504" y="42087"/>
                </a:lnTo>
                <a:lnTo>
                  <a:pt x="28435" y="37807"/>
                </a:lnTo>
                <a:close/>
              </a:path>
            </a:pathLst>
          </a:custGeom>
          <a:solidFill>
            <a:srgbClr val="6D6D6D"/>
          </a:solidFill>
        </p:spPr>
        <p:txBody>
          <a:bodyPr wrap="square" lIns="0" tIns="0" rIns="0" bIns="0" rtlCol="0">
            <a:noAutofit/>
          </a:bodyPr>
          <a:lstStyle/>
          <a:p>
            <a:endParaRPr sz="1266">
              <a:solidFill>
                <a:prstClr val="black"/>
              </a:solidFill>
            </a:endParaRPr>
          </a:p>
        </p:txBody>
      </p:sp>
      <p:sp>
        <p:nvSpPr>
          <p:cNvPr id="152" name="object 152"/>
          <p:cNvSpPr/>
          <p:nvPr/>
        </p:nvSpPr>
        <p:spPr>
          <a:xfrm>
            <a:off x="9538744" y="6254076"/>
            <a:ext cx="505723" cy="0"/>
          </a:xfrm>
          <a:custGeom>
            <a:avLst/>
            <a:gdLst/>
            <a:ahLst/>
            <a:cxnLst/>
            <a:rect l="l" t="t" r="r" b="b"/>
            <a:pathLst>
              <a:path w="719251">
                <a:moveTo>
                  <a:pt x="0" y="0"/>
                </a:moveTo>
                <a:lnTo>
                  <a:pt x="719251" y="0"/>
                </a:lnTo>
              </a:path>
            </a:pathLst>
          </a:custGeom>
          <a:ln w="29235">
            <a:solidFill>
              <a:srgbClr val="282828"/>
            </a:solidFill>
          </a:ln>
        </p:spPr>
        <p:txBody>
          <a:bodyPr wrap="square" lIns="0" tIns="0" rIns="0" bIns="0" rtlCol="0">
            <a:noAutofit/>
          </a:bodyPr>
          <a:lstStyle/>
          <a:p>
            <a:endParaRPr sz="1266">
              <a:solidFill>
                <a:prstClr val="black"/>
              </a:solidFill>
            </a:endParaRPr>
          </a:p>
        </p:txBody>
      </p:sp>
      <p:sp>
        <p:nvSpPr>
          <p:cNvPr id="153" name="object 153"/>
          <p:cNvSpPr/>
          <p:nvPr/>
        </p:nvSpPr>
        <p:spPr>
          <a:xfrm>
            <a:off x="9340495" y="6259233"/>
            <a:ext cx="54926" cy="0"/>
          </a:xfrm>
          <a:custGeom>
            <a:avLst/>
            <a:gdLst/>
            <a:ahLst/>
            <a:cxnLst/>
            <a:rect l="l" t="t" r="r" b="b"/>
            <a:pathLst>
              <a:path w="78117">
                <a:moveTo>
                  <a:pt x="0" y="0"/>
                </a:moveTo>
                <a:lnTo>
                  <a:pt x="78117" y="0"/>
                </a:lnTo>
              </a:path>
            </a:pathLst>
          </a:custGeom>
          <a:ln w="43903">
            <a:solidFill>
              <a:srgbClr val="282828"/>
            </a:solidFill>
          </a:ln>
        </p:spPr>
        <p:txBody>
          <a:bodyPr wrap="square" lIns="0" tIns="0" rIns="0" bIns="0" rtlCol="0">
            <a:noAutofit/>
          </a:bodyPr>
          <a:lstStyle/>
          <a:p>
            <a:endParaRPr sz="1266">
              <a:solidFill>
                <a:prstClr val="black"/>
              </a:solidFill>
            </a:endParaRPr>
          </a:p>
        </p:txBody>
      </p:sp>
      <p:sp>
        <p:nvSpPr>
          <p:cNvPr id="154" name="object 154"/>
          <p:cNvSpPr/>
          <p:nvPr/>
        </p:nvSpPr>
        <p:spPr>
          <a:xfrm>
            <a:off x="10186959" y="6273212"/>
            <a:ext cx="19743" cy="0"/>
          </a:xfrm>
          <a:custGeom>
            <a:avLst/>
            <a:gdLst/>
            <a:ahLst/>
            <a:cxnLst/>
            <a:rect l="l" t="t" r="r" b="b"/>
            <a:pathLst>
              <a:path w="28079">
                <a:moveTo>
                  <a:pt x="0" y="0"/>
                </a:moveTo>
                <a:lnTo>
                  <a:pt x="28079" y="0"/>
                </a:lnTo>
              </a:path>
            </a:pathLst>
          </a:custGeom>
          <a:ln w="21132">
            <a:solidFill>
              <a:srgbClr val="373435"/>
            </a:solidFill>
          </a:ln>
        </p:spPr>
        <p:txBody>
          <a:bodyPr wrap="square" lIns="0" tIns="0" rIns="0" bIns="0" rtlCol="0">
            <a:noAutofit/>
          </a:bodyPr>
          <a:lstStyle/>
          <a:p>
            <a:endParaRPr sz="1266">
              <a:solidFill>
                <a:prstClr val="black"/>
              </a:solidFill>
            </a:endParaRPr>
          </a:p>
        </p:txBody>
      </p:sp>
      <p:sp>
        <p:nvSpPr>
          <p:cNvPr id="155" name="object 155"/>
          <p:cNvSpPr/>
          <p:nvPr/>
        </p:nvSpPr>
        <p:spPr>
          <a:xfrm>
            <a:off x="10187572" y="6243893"/>
            <a:ext cx="85073" cy="25440"/>
          </a:xfrm>
          <a:custGeom>
            <a:avLst/>
            <a:gdLst/>
            <a:ahLst/>
            <a:cxnLst/>
            <a:rect l="l" t="t" r="r" b="b"/>
            <a:pathLst>
              <a:path w="120992" h="36182">
                <a:moveTo>
                  <a:pt x="88595" y="36182"/>
                </a:moveTo>
                <a:lnTo>
                  <a:pt x="98407" y="35820"/>
                </a:lnTo>
                <a:lnTo>
                  <a:pt x="106112" y="32255"/>
                </a:lnTo>
                <a:lnTo>
                  <a:pt x="112482" y="21608"/>
                </a:lnTo>
                <a:lnTo>
                  <a:pt x="120992" y="0"/>
                </a:lnTo>
                <a:lnTo>
                  <a:pt x="0" y="0"/>
                </a:lnTo>
                <a:lnTo>
                  <a:pt x="0" y="36182"/>
                </a:lnTo>
                <a:lnTo>
                  <a:pt x="88595" y="36182"/>
                </a:lnTo>
                <a:close/>
              </a:path>
            </a:pathLst>
          </a:custGeom>
          <a:solidFill>
            <a:srgbClr val="282828"/>
          </a:solidFill>
        </p:spPr>
        <p:txBody>
          <a:bodyPr wrap="square" lIns="0" tIns="0" rIns="0" bIns="0" rtlCol="0">
            <a:noAutofit/>
          </a:bodyPr>
          <a:lstStyle/>
          <a:p>
            <a:endParaRPr sz="1266">
              <a:solidFill>
                <a:prstClr val="black"/>
              </a:solidFill>
            </a:endParaRPr>
          </a:p>
        </p:txBody>
      </p:sp>
      <p:sp>
        <p:nvSpPr>
          <p:cNvPr id="156" name="object 156"/>
          <p:cNvSpPr/>
          <p:nvPr/>
        </p:nvSpPr>
        <p:spPr>
          <a:xfrm>
            <a:off x="10161216" y="6141622"/>
            <a:ext cx="61302" cy="5742"/>
          </a:xfrm>
          <a:custGeom>
            <a:avLst/>
            <a:gdLst/>
            <a:ahLst/>
            <a:cxnLst/>
            <a:rect l="l" t="t" r="r" b="b"/>
            <a:pathLst>
              <a:path w="87185" h="8166">
                <a:moveTo>
                  <a:pt x="87185" y="5587"/>
                </a:moveTo>
                <a:lnTo>
                  <a:pt x="87185" y="1155"/>
                </a:lnTo>
                <a:lnTo>
                  <a:pt x="84518" y="0"/>
                </a:lnTo>
                <a:lnTo>
                  <a:pt x="1181" y="0"/>
                </a:lnTo>
                <a:lnTo>
                  <a:pt x="0" y="2565"/>
                </a:lnTo>
                <a:lnTo>
                  <a:pt x="0" y="7035"/>
                </a:lnTo>
                <a:lnTo>
                  <a:pt x="2590" y="8166"/>
                </a:lnTo>
                <a:lnTo>
                  <a:pt x="85966" y="8166"/>
                </a:lnTo>
                <a:lnTo>
                  <a:pt x="87185" y="5587"/>
                </a:lnTo>
                <a:close/>
              </a:path>
            </a:pathLst>
          </a:custGeom>
          <a:solidFill>
            <a:srgbClr val="96989B"/>
          </a:solidFill>
        </p:spPr>
        <p:txBody>
          <a:bodyPr wrap="square" lIns="0" tIns="0" rIns="0" bIns="0" rtlCol="0">
            <a:noAutofit/>
          </a:bodyPr>
          <a:lstStyle/>
          <a:p>
            <a:endParaRPr sz="1266">
              <a:solidFill>
                <a:prstClr val="black"/>
              </a:solidFill>
            </a:endParaRPr>
          </a:p>
        </p:txBody>
      </p:sp>
      <p:sp>
        <p:nvSpPr>
          <p:cNvPr id="157" name="object 157"/>
          <p:cNvSpPr/>
          <p:nvPr/>
        </p:nvSpPr>
        <p:spPr>
          <a:xfrm>
            <a:off x="10166627" y="6136305"/>
            <a:ext cx="20172" cy="6036"/>
          </a:xfrm>
          <a:custGeom>
            <a:avLst/>
            <a:gdLst/>
            <a:ahLst/>
            <a:cxnLst/>
            <a:rect l="l" t="t" r="r" b="b"/>
            <a:pathLst>
              <a:path w="28689" h="8585">
                <a:moveTo>
                  <a:pt x="28689" y="5994"/>
                </a:moveTo>
                <a:lnTo>
                  <a:pt x="28689" y="1168"/>
                </a:lnTo>
                <a:lnTo>
                  <a:pt x="26136" y="0"/>
                </a:lnTo>
                <a:lnTo>
                  <a:pt x="1155" y="0"/>
                </a:lnTo>
                <a:lnTo>
                  <a:pt x="0" y="2616"/>
                </a:lnTo>
                <a:lnTo>
                  <a:pt x="0" y="7404"/>
                </a:lnTo>
                <a:lnTo>
                  <a:pt x="2578" y="8585"/>
                </a:lnTo>
                <a:lnTo>
                  <a:pt x="27559" y="8585"/>
                </a:lnTo>
                <a:lnTo>
                  <a:pt x="28689" y="5994"/>
                </a:lnTo>
                <a:close/>
              </a:path>
            </a:pathLst>
          </a:custGeom>
          <a:solidFill>
            <a:srgbClr val="96989B"/>
          </a:solidFill>
        </p:spPr>
        <p:txBody>
          <a:bodyPr wrap="square" lIns="0" tIns="0" rIns="0" bIns="0" rtlCol="0">
            <a:noAutofit/>
          </a:bodyPr>
          <a:lstStyle/>
          <a:p>
            <a:endParaRPr sz="1266">
              <a:solidFill>
                <a:prstClr val="black"/>
              </a:solidFill>
            </a:endParaRPr>
          </a:p>
        </p:txBody>
      </p:sp>
      <p:sp>
        <p:nvSpPr>
          <p:cNvPr id="158" name="object 158"/>
          <p:cNvSpPr/>
          <p:nvPr/>
        </p:nvSpPr>
        <p:spPr>
          <a:xfrm>
            <a:off x="9340257" y="6146617"/>
            <a:ext cx="908345" cy="10413"/>
          </a:xfrm>
          <a:custGeom>
            <a:avLst/>
            <a:gdLst/>
            <a:ahLst/>
            <a:cxnLst/>
            <a:rect l="l" t="t" r="r" b="b"/>
            <a:pathLst>
              <a:path w="1291869" h="14810">
                <a:moveTo>
                  <a:pt x="1291869" y="14810"/>
                </a:moveTo>
                <a:lnTo>
                  <a:pt x="1291718" y="7474"/>
                </a:lnTo>
                <a:lnTo>
                  <a:pt x="1286649" y="0"/>
                </a:lnTo>
                <a:lnTo>
                  <a:pt x="1266545" y="205"/>
                </a:lnTo>
                <a:lnTo>
                  <a:pt x="465158" y="337"/>
                </a:lnTo>
                <a:lnTo>
                  <a:pt x="1282" y="408"/>
                </a:lnTo>
                <a:lnTo>
                  <a:pt x="0" y="14581"/>
                </a:lnTo>
                <a:lnTo>
                  <a:pt x="1291869" y="14810"/>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59" name="object 159"/>
          <p:cNvSpPr/>
          <p:nvPr/>
        </p:nvSpPr>
        <p:spPr>
          <a:xfrm>
            <a:off x="9394930" y="6262504"/>
            <a:ext cx="138481" cy="34201"/>
          </a:xfrm>
          <a:custGeom>
            <a:avLst/>
            <a:gdLst/>
            <a:ahLst/>
            <a:cxnLst/>
            <a:rect l="l" t="t" r="r" b="b"/>
            <a:pathLst>
              <a:path w="196951" h="48641">
                <a:moveTo>
                  <a:pt x="196951" y="0"/>
                </a:moveTo>
                <a:lnTo>
                  <a:pt x="185013" y="27076"/>
                </a:lnTo>
                <a:lnTo>
                  <a:pt x="188734" y="25514"/>
                </a:lnTo>
                <a:lnTo>
                  <a:pt x="196951" y="0"/>
                </a:lnTo>
                <a:close/>
              </a:path>
              <a:path w="196951" h="48641">
                <a:moveTo>
                  <a:pt x="188734" y="25514"/>
                </a:moveTo>
                <a:lnTo>
                  <a:pt x="190665" y="23190"/>
                </a:lnTo>
                <a:lnTo>
                  <a:pt x="195148" y="17919"/>
                </a:lnTo>
                <a:lnTo>
                  <a:pt x="194563" y="12712"/>
                </a:lnTo>
                <a:lnTo>
                  <a:pt x="199567" y="15760"/>
                </a:lnTo>
                <a:lnTo>
                  <a:pt x="204584" y="15760"/>
                </a:lnTo>
                <a:lnTo>
                  <a:pt x="204584" y="-3721"/>
                </a:lnTo>
                <a:lnTo>
                  <a:pt x="182994" y="-3721"/>
                </a:lnTo>
                <a:lnTo>
                  <a:pt x="178917" y="-8127"/>
                </a:lnTo>
                <a:lnTo>
                  <a:pt x="173126" y="-10921"/>
                </a:lnTo>
                <a:lnTo>
                  <a:pt x="160515" y="-10921"/>
                </a:lnTo>
                <a:lnTo>
                  <a:pt x="154952" y="-8458"/>
                </a:lnTo>
                <a:lnTo>
                  <a:pt x="150914" y="-4444"/>
                </a:lnTo>
                <a:lnTo>
                  <a:pt x="135115" y="-4546"/>
                </a:lnTo>
                <a:lnTo>
                  <a:pt x="129273" y="3213"/>
                </a:lnTo>
                <a:lnTo>
                  <a:pt x="124269" y="3213"/>
                </a:lnTo>
                <a:lnTo>
                  <a:pt x="124269" y="-8788"/>
                </a:lnTo>
                <a:lnTo>
                  <a:pt x="117182" y="-8788"/>
                </a:lnTo>
                <a:lnTo>
                  <a:pt x="117182" y="-14401"/>
                </a:lnTo>
                <a:lnTo>
                  <a:pt x="205358" y="-14401"/>
                </a:lnTo>
                <a:lnTo>
                  <a:pt x="205358" y="-21564"/>
                </a:lnTo>
                <a:lnTo>
                  <a:pt x="0" y="-21335"/>
                </a:lnTo>
                <a:lnTo>
                  <a:pt x="0" y="-14160"/>
                </a:lnTo>
                <a:lnTo>
                  <a:pt x="83159" y="-14401"/>
                </a:lnTo>
                <a:lnTo>
                  <a:pt x="83159" y="-8445"/>
                </a:lnTo>
                <a:lnTo>
                  <a:pt x="78168" y="-8445"/>
                </a:lnTo>
                <a:lnTo>
                  <a:pt x="77863" y="-3428"/>
                </a:lnTo>
                <a:lnTo>
                  <a:pt x="74333" y="-3428"/>
                </a:lnTo>
                <a:lnTo>
                  <a:pt x="74256" y="2959"/>
                </a:lnTo>
                <a:lnTo>
                  <a:pt x="69735" y="2959"/>
                </a:lnTo>
                <a:lnTo>
                  <a:pt x="64477" y="-4813"/>
                </a:lnTo>
                <a:lnTo>
                  <a:pt x="48171" y="-4686"/>
                </a:lnTo>
                <a:lnTo>
                  <a:pt x="44157" y="-8547"/>
                </a:lnTo>
                <a:lnTo>
                  <a:pt x="38709" y="-10921"/>
                </a:lnTo>
                <a:lnTo>
                  <a:pt x="26365" y="-10921"/>
                </a:lnTo>
                <a:lnTo>
                  <a:pt x="20650" y="-8242"/>
                </a:lnTo>
                <a:lnTo>
                  <a:pt x="16535" y="-4000"/>
                </a:lnTo>
                <a:lnTo>
                  <a:pt x="609" y="-4000"/>
                </a:lnTo>
                <a:lnTo>
                  <a:pt x="609" y="304"/>
                </a:lnTo>
                <a:lnTo>
                  <a:pt x="3809" y="304"/>
                </a:lnTo>
                <a:lnTo>
                  <a:pt x="3809" y="17106"/>
                </a:lnTo>
                <a:lnTo>
                  <a:pt x="6248" y="17106"/>
                </a:lnTo>
                <a:lnTo>
                  <a:pt x="6311" y="21513"/>
                </a:lnTo>
                <a:lnTo>
                  <a:pt x="11226" y="24968"/>
                </a:lnTo>
                <a:lnTo>
                  <a:pt x="14909" y="26873"/>
                </a:lnTo>
                <a:lnTo>
                  <a:pt x="17259" y="27508"/>
                </a:lnTo>
                <a:lnTo>
                  <a:pt x="21259" y="31356"/>
                </a:lnTo>
                <a:lnTo>
                  <a:pt x="26708" y="33731"/>
                </a:lnTo>
                <a:lnTo>
                  <a:pt x="32727" y="33731"/>
                </a:lnTo>
                <a:lnTo>
                  <a:pt x="45979" y="29385"/>
                </a:lnTo>
                <a:lnTo>
                  <a:pt x="53991" y="18336"/>
                </a:lnTo>
                <a:lnTo>
                  <a:pt x="55092" y="11404"/>
                </a:lnTo>
                <a:lnTo>
                  <a:pt x="54736" y="8026"/>
                </a:lnTo>
                <a:lnTo>
                  <a:pt x="58140" y="6565"/>
                </a:lnTo>
                <a:lnTo>
                  <a:pt x="60909" y="6807"/>
                </a:lnTo>
                <a:lnTo>
                  <a:pt x="62204" y="10147"/>
                </a:lnTo>
                <a:lnTo>
                  <a:pt x="65468" y="18630"/>
                </a:lnTo>
                <a:lnTo>
                  <a:pt x="55435" y="19608"/>
                </a:lnTo>
                <a:lnTo>
                  <a:pt x="53682" y="23749"/>
                </a:lnTo>
                <a:lnTo>
                  <a:pt x="68986" y="23749"/>
                </a:lnTo>
                <a:lnTo>
                  <a:pt x="74002" y="18961"/>
                </a:lnTo>
                <a:lnTo>
                  <a:pt x="90093" y="19240"/>
                </a:lnTo>
                <a:lnTo>
                  <a:pt x="124523" y="19240"/>
                </a:lnTo>
                <a:lnTo>
                  <a:pt x="130111" y="24015"/>
                </a:lnTo>
                <a:lnTo>
                  <a:pt x="145643" y="24015"/>
                </a:lnTo>
                <a:lnTo>
                  <a:pt x="143738" y="19862"/>
                </a:lnTo>
                <a:lnTo>
                  <a:pt x="135140" y="19227"/>
                </a:lnTo>
                <a:lnTo>
                  <a:pt x="137604" y="10464"/>
                </a:lnTo>
                <a:lnTo>
                  <a:pt x="138569" y="7048"/>
                </a:lnTo>
                <a:lnTo>
                  <a:pt x="141211" y="6565"/>
                </a:lnTo>
                <a:lnTo>
                  <a:pt x="144652" y="7772"/>
                </a:lnTo>
                <a:lnTo>
                  <a:pt x="144297" y="11404"/>
                </a:lnTo>
                <a:lnTo>
                  <a:pt x="148638" y="24642"/>
                </a:lnTo>
                <a:lnTo>
                  <a:pt x="159701" y="32634"/>
                </a:lnTo>
                <a:lnTo>
                  <a:pt x="166662" y="33731"/>
                </a:lnTo>
                <a:lnTo>
                  <a:pt x="172313" y="33731"/>
                </a:lnTo>
                <a:lnTo>
                  <a:pt x="177431" y="31534"/>
                </a:lnTo>
                <a:lnTo>
                  <a:pt x="181368" y="28130"/>
                </a:lnTo>
                <a:lnTo>
                  <a:pt x="185013" y="27076"/>
                </a:lnTo>
                <a:lnTo>
                  <a:pt x="196951" y="0"/>
                </a:lnTo>
                <a:lnTo>
                  <a:pt x="200583" y="0"/>
                </a:lnTo>
                <a:lnTo>
                  <a:pt x="200583" y="11658"/>
                </a:lnTo>
                <a:lnTo>
                  <a:pt x="196672" y="9715"/>
                </a:lnTo>
                <a:lnTo>
                  <a:pt x="196951" y="0"/>
                </a:lnTo>
                <a:lnTo>
                  <a:pt x="188734" y="25514"/>
                </a:lnTo>
                <a:close/>
              </a:path>
            </a:pathLst>
          </a:custGeom>
          <a:solidFill>
            <a:srgbClr val="282828"/>
          </a:solidFill>
        </p:spPr>
        <p:txBody>
          <a:bodyPr wrap="square" lIns="0" tIns="0" rIns="0" bIns="0" rtlCol="0">
            <a:noAutofit/>
          </a:bodyPr>
          <a:lstStyle/>
          <a:p>
            <a:endParaRPr sz="1266">
              <a:solidFill>
                <a:prstClr val="black"/>
              </a:solidFill>
            </a:endParaRPr>
          </a:p>
        </p:txBody>
      </p:sp>
      <p:sp>
        <p:nvSpPr>
          <p:cNvPr id="160" name="object 160"/>
          <p:cNvSpPr/>
          <p:nvPr/>
        </p:nvSpPr>
        <p:spPr>
          <a:xfrm>
            <a:off x="10043631" y="6262298"/>
            <a:ext cx="138490" cy="34182"/>
          </a:xfrm>
          <a:custGeom>
            <a:avLst/>
            <a:gdLst/>
            <a:ahLst/>
            <a:cxnLst/>
            <a:rect l="l" t="t" r="r" b="b"/>
            <a:pathLst>
              <a:path w="196964" h="48615">
                <a:moveTo>
                  <a:pt x="196964" y="0"/>
                </a:moveTo>
                <a:lnTo>
                  <a:pt x="185013" y="27050"/>
                </a:lnTo>
                <a:lnTo>
                  <a:pt x="188747" y="25514"/>
                </a:lnTo>
                <a:lnTo>
                  <a:pt x="196964" y="0"/>
                </a:lnTo>
                <a:close/>
              </a:path>
              <a:path w="196964" h="48615">
                <a:moveTo>
                  <a:pt x="188747" y="25514"/>
                </a:moveTo>
                <a:lnTo>
                  <a:pt x="190665" y="23190"/>
                </a:lnTo>
                <a:lnTo>
                  <a:pt x="195135" y="17919"/>
                </a:lnTo>
                <a:lnTo>
                  <a:pt x="194602" y="12687"/>
                </a:lnTo>
                <a:lnTo>
                  <a:pt x="199593" y="15747"/>
                </a:lnTo>
                <a:lnTo>
                  <a:pt x="204596" y="15747"/>
                </a:lnTo>
                <a:lnTo>
                  <a:pt x="204596" y="-3721"/>
                </a:lnTo>
                <a:lnTo>
                  <a:pt x="183032" y="-3721"/>
                </a:lnTo>
                <a:lnTo>
                  <a:pt x="178955" y="-8153"/>
                </a:lnTo>
                <a:lnTo>
                  <a:pt x="173139" y="-10922"/>
                </a:lnTo>
                <a:lnTo>
                  <a:pt x="160489" y="-10922"/>
                </a:lnTo>
                <a:lnTo>
                  <a:pt x="154952" y="-8458"/>
                </a:lnTo>
                <a:lnTo>
                  <a:pt x="150926" y="-4470"/>
                </a:lnTo>
                <a:lnTo>
                  <a:pt x="135089" y="-4559"/>
                </a:lnTo>
                <a:lnTo>
                  <a:pt x="129273" y="3213"/>
                </a:lnTo>
                <a:lnTo>
                  <a:pt x="124294" y="3213"/>
                </a:lnTo>
                <a:lnTo>
                  <a:pt x="124294" y="-8801"/>
                </a:lnTo>
                <a:lnTo>
                  <a:pt x="117195" y="-8801"/>
                </a:lnTo>
                <a:lnTo>
                  <a:pt x="117195" y="-14414"/>
                </a:lnTo>
                <a:lnTo>
                  <a:pt x="205397" y="-14414"/>
                </a:lnTo>
                <a:lnTo>
                  <a:pt x="205397" y="-21564"/>
                </a:lnTo>
                <a:lnTo>
                  <a:pt x="0" y="-21348"/>
                </a:lnTo>
                <a:lnTo>
                  <a:pt x="0" y="-14173"/>
                </a:lnTo>
                <a:lnTo>
                  <a:pt x="83172" y="-14414"/>
                </a:lnTo>
                <a:lnTo>
                  <a:pt x="83172" y="-8445"/>
                </a:lnTo>
                <a:lnTo>
                  <a:pt x="78117" y="-8445"/>
                </a:lnTo>
                <a:lnTo>
                  <a:pt x="77889" y="-3454"/>
                </a:lnTo>
                <a:lnTo>
                  <a:pt x="74320" y="-3429"/>
                </a:lnTo>
                <a:lnTo>
                  <a:pt x="74256" y="2920"/>
                </a:lnTo>
                <a:lnTo>
                  <a:pt x="69735" y="2920"/>
                </a:lnTo>
                <a:lnTo>
                  <a:pt x="64465" y="-4826"/>
                </a:lnTo>
                <a:lnTo>
                  <a:pt x="48171" y="-4699"/>
                </a:lnTo>
                <a:lnTo>
                  <a:pt x="44145" y="-8534"/>
                </a:lnTo>
                <a:lnTo>
                  <a:pt x="38722" y="-10922"/>
                </a:lnTo>
                <a:lnTo>
                  <a:pt x="26352" y="-10922"/>
                </a:lnTo>
                <a:lnTo>
                  <a:pt x="20662" y="-8280"/>
                </a:lnTo>
                <a:lnTo>
                  <a:pt x="16573" y="-4000"/>
                </a:lnTo>
                <a:lnTo>
                  <a:pt x="609" y="-4000"/>
                </a:lnTo>
                <a:lnTo>
                  <a:pt x="609" y="304"/>
                </a:lnTo>
                <a:lnTo>
                  <a:pt x="3873" y="304"/>
                </a:lnTo>
                <a:lnTo>
                  <a:pt x="3873" y="17094"/>
                </a:lnTo>
                <a:lnTo>
                  <a:pt x="6235" y="17094"/>
                </a:lnTo>
                <a:lnTo>
                  <a:pt x="6299" y="21501"/>
                </a:lnTo>
                <a:lnTo>
                  <a:pt x="11226" y="24942"/>
                </a:lnTo>
                <a:lnTo>
                  <a:pt x="14922" y="26835"/>
                </a:lnTo>
                <a:lnTo>
                  <a:pt x="17271" y="27482"/>
                </a:lnTo>
                <a:lnTo>
                  <a:pt x="21272" y="31343"/>
                </a:lnTo>
                <a:lnTo>
                  <a:pt x="26695" y="33756"/>
                </a:lnTo>
                <a:lnTo>
                  <a:pt x="32727" y="33756"/>
                </a:lnTo>
                <a:lnTo>
                  <a:pt x="45985" y="29412"/>
                </a:lnTo>
                <a:lnTo>
                  <a:pt x="53998" y="18366"/>
                </a:lnTo>
                <a:lnTo>
                  <a:pt x="55105" y="11404"/>
                </a:lnTo>
                <a:lnTo>
                  <a:pt x="54749" y="8013"/>
                </a:lnTo>
                <a:lnTo>
                  <a:pt x="58140" y="6553"/>
                </a:lnTo>
                <a:lnTo>
                  <a:pt x="60947" y="6794"/>
                </a:lnTo>
                <a:lnTo>
                  <a:pt x="62229" y="10147"/>
                </a:lnTo>
                <a:lnTo>
                  <a:pt x="65468" y="18618"/>
                </a:lnTo>
                <a:lnTo>
                  <a:pt x="55460" y="19596"/>
                </a:lnTo>
                <a:lnTo>
                  <a:pt x="53695" y="23748"/>
                </a:lnTo>
                <a:lnTo>
                  <a:pt x="68999" y="23748"/>
                </a:lnTo>
                <a:lnTo>
                  <a:pt x="74015" y="18961"/>
                </a:lnTo>
                <a:lnTo>
                  <a:pt x="90093" y="19227"/>
                </a:lnTo>
                <a:lnTo>
                  <a:pt x="124548" y="19227"/>
                </a:lnTo>
                <a:lnTo>
                  <a:pt x="130098" y="24015"/>
                </a:lnTo>
                <a:lnTo>
                  <a:pt x="145656" y="24015"/>
                </a:lnTo>
                <a:lnTo>
                  <a:pt x="143738" y="19862"/>
                </a:lnTo>
                <a:lnTo>
                  <a:pt x="135166" y="19215"/>
                </a:lnTo>
                <a:lnTo>
                  <a:pt x="137604" y="10426"/>
                </a:lnTo>
                <a:lnTo>
                  <a:pt x="138556" y="7048"/>
                </a:lnTo>
                <a:lnTo>
                  <a:pt x="141223" y="6553"/>
                </a:lnTo>
                <a:lnTo>
                  <a:pt x="144640" y="7734"/>
                </a:lnTo>
                <a:lnTo>
                  <a:pt x="144284" y="11404"/>
                </a:lnTo>
                <a:lnTo>
                  <a:pt x="148632" y="24644"/>
                </a:lnTo>
                <a:lnTo>
                  <a:pt x="159691" y="32648"/>
                </a:lnTo>
                <a:lnTo>
                  <a:pt x="166674" y="33756"/>
                </a:lnTo>
                <a:lnTo>
                  <a:pt x="172338" y="33756"/>
                </a:lnTo>
                <a:lnTo>
                  <a:pt x="177444" y="31559"/>
                </a:lnTo>
                <a:lnTo>
                  <a:pt x="181419" y="28092"/>
                </a:lnTo>
                <a:lnTo>
                  <a:pt x="185013" y="27050"/>
                </a:lnTo>
                <a:lnTo>
                  <a:pt x="196964" y="0"/>
                </a:lnTo>
                <a:lnTo>
                  <a:pt x="200609" y="0"/>
                </a:lnTo>
                <a:lnTo>
                  <a:pt x="200609" y="11633"/>
                </a:lnTo>
                <a:lnTo>
                  <a:pt x="196684" y="9715"/>
                </a:lnTo>
                <a:lnTo>
                  <a:pt x="196964" y="0"/>
                </a:lnTo>
                <a:lnTo>
                  <a:pt x="188747" y="25514"/>
                </a:lnTo>
                <a:close/>
              </a:path>
            </a:pathLst>
          </a:custGeom>
          <a:solidFill>
            <a:srgbClr val="282828"/>
          </a:solidFill>
        </p:spPr>
        <p:txBody>
          <a:bodyPr wrap="square" lIns="0" tIns="0" rIns="0" bIns="0" rtlCol="0">
            <a:noAutofit/>
          </a:bodyPr>
          <a:lstStyle/>
          <a:p>
            <a:endParaRPr sz="1266">
              <a:solidFill>
                <a:prstClr val="black"/>
              </a:solidFill>
            </a:endParaRPr>
          </a:p>
        </p:txBody>
      </p:sp>
      <p:sp>
        <p:nvSpPr>
          <p:cNvPr id="161" name="object 161"/>
          <p:cNvSpPr/>
          <p:nvPr/>
        </p:nvSpPr>
        <p:spPr>
          <a:xfrm>
            <a:off x="8093834" y="6413969"/>
            <a:ext cx="73080" cy="138293"/>
          </a:xfrm>
          <a:custGeom>
            <a:avLst/>
            <a:gdLst/>
            <a:ahLst/>
            <a:cxnLst/>
            <a:rect l="l" t="t" r="r" b="b"/>
            <a:pathLst>
              <a:path w="103936" h="196684">
                <a:moveTo>
                  <a:pt x="36677" y="28841"/>
                </a:moveTo>
                <a:lnTo>
                  <a:pt x="103936" y="28841"/>
                </a:lnTo>
                <a:lnTo>
                  <a:pt x="103936" y="0"/>
                </a:lnTo>
                <a:lnTo>
                  <a:pt x="0" y="0"/>
                </a:lnTo>
                <a:lnTo>
                  <a:pt x="0" y="196684"/>
                </a:lnTo>
                <a:lnTo>
                  <a:pt x="36677" y="196684"/>
                </a:lnTo>
                <a:lnTo>
                  <a:pt x="36677" y="107518"/>
                </a:lnTo>
                <a:lnTo>
                  <a:pt x="99720" y="107518"/>
                </a:lnTo>
                <a:lnTo>
                  <a:pt x="99720" y="78676"/>
                </a:lnTo>
                <a:lnTo>
                  <a:pt x="36677" y="78676"/>
                </a:lnTo>
                <a:lnTo>
                  <a:pt x="36677" y="28841"/>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62" name="object 162"/>
          <p:cNvSpPr/>
          <p:nvPr/>
        </p:nvSpPr>
        <p:spPr>
          <a:xfrm>
            <a:off x="8182184" y="6445520"/>
            <a:ext cx="71750" cy="109478"/>
          </a:xfrm>
          <a:custGeom>
            <a:avLst/>
            <a:gdLst/>
            <a:ahLst/>
            <a:cxnLst/>
            <a:rect l="l" t="t" r="r" b="b"/>
            <a:pathLst>
              <a:path w="102044" h="155701">
                <a:moveTo>
                  <a:pt x="67995" y="45859"/>
                </a:moveTo>
                <a:lnTo>
                  <a:pt x="67995" y="58737"/>
                </a:lnTo>
                <a:lnTo>
                  <a:pt x="33997" y="58737"/>
                </a:lnTo>
                <a:lnTo>
                  <a:pt x="33997" y="52705"/>
                </a:lnTo>
                <a:lnTo>
                  <a:pt x="34363" y="1613"/>
                </a:lnTo>
                <a:lnTo>
                  <a:pt x="21631" y="6417"/>
                </a:lnTo>
                <a:lnTo>
                  <a:pt x="11727" y="14273"/>
                </a:lnTo>
                <a:lnTo>
                  <a:pt x="4753" y="25042"/>
                </a:lnTo>
                <a:lnTo>
                  <a:pt x="811" y="38584"/>
                </a:lnTo>
                <a:lnTo>
                  <a:pt x="0" y="54762"/>
                </a:lnTo>
                <a:lnTo>
                  <a:pt x="0" y="93599"/>
                </a:lnTo>
                <a:lnTo>
                  <a:pt x="186" y="104626"/>
                </a:lnTo>
                <a:lnTo>
                  <a:pt x="2424" y="120782"/>
                </a:lnTo>
                <a:lnTo>
                  <a:pt x="7200" y="133705"/>
                </a:lnTo>
                <a:lnTo>
                  <a:pt x="14651" y="143527"/>
                </a:lnTo>
                <a:lnTo>
                  <a:pt x="24911" y="150378"/>
                </a:lnTo>
                <a:lnTo>
                  <a:pt x="38118" y="154393"/>
                </a:lnTo>
                <a:lnTo>
                  <a:pt x="54406" y="155702"/>
                </a:lnTo>
                <a:lnTo>
                  <a:pt x="67321" y="154585"/>
                </a:lnTo>
                <a:lnTo>
                  <a:pt x="80689" y="150012"/>
                </a:lnTo>
                <a:lnTo>
                  <a:pt x="90594" y="142165"/>
                </a:lnTo>
                <a:lnTo>
                  <a:pt x="97232" y="131321"/>
                </a:lnTo>
                <a:lnTo>
                  <a:pt x="100797" y="117753"/>
                </a:lnTo>
                <a:lnTo>
                  <a:pt x="101485" y="101739"/>
                </a:lnTo>
                <a:lnTo>
                  <a:pt x="67525" y="101739"/>
                </a:lnTo>
                <a:lnTo>
                  <a:pt x="67206" y="112486"/>
                </a:lnTo>
                <a:lnTo>
                  <a:pt x="62741" y="125278"/>
                </a:lnTo>
                <a:lnTo>
                  <a:pt x="51790" y="129514"/>
                </a:lnTo>
                <a:lnTo>
                  <a:pt x="48015" y="129307"/>
                </a:lnTo>
                <a:lnTo>
                  <a:pt x="38018" y="123843"/>
                </a:lnTo>
                <a:lnTo>
                  <a:pt x="33997" y="106438"/>
                </a:lnTo>
                <a:lnTo>
                  <a:pt x="33997" y="84937"/>
                </a:lnTo>
                <a:lnTo>
                  <a:pt x="102044" y="84937"/>
                </a:lnTo>
                <a:lnTo>
                  <a:pt x="67995" y="45859"/>
                </a:lnTo>
                <a:close/>
              </a:path>
              <a:path w="102044" h="155701">
                <a:moveTo>
                  <a:pt x="68488" y="1680"/>
                </a:moveTo>
                <a:lnTo>
                  <a:pt x="49682" y="0"/>
                </a:lnTo>
                <a:lnTo>
                  <a:pt x="34363" y="1613"/>
                </a:lnTo>
                <a:lnTo>
                  <a:pt x="33997" y="52705"/>
                </a:lnTo>
                <a:lnTo>
                  <a:pt x="34057" y="44673"/>
                </a:lnTo>
                <a:lnTo>
                  <a:pt x="37196" y="31643"/>
                </a:lnTo>
                <a:lnTo>
                  <a:pt x="50215" y="26225"/>
                </a:lnTo>
                <a:lnTo>
                  <a:pt x="51846" y="26249"/>
                </a:lnTo>
                <a:lnTo>
                  <a:pt x="64461" y="30821"/>
                </a:lnTo>
                <a:lnTo>
                  <a:pt x="67995" y="45859"/>
                </a:lnTo>
                <a:lnTo>
                  <a:pt x="102044" y="84937"/>
                </a:lnTo>
                <a:lnTo>
                  <a:pt x="102044" y="65011"/>
                </a:lnTo>
                <a:lnTo>
                  <a:pt x="101905" y="54824"/>
                </a:lnTo>
                <a:lnTo>
                  <a:pt x="100673" y="38862"/>
                </a:lnTo>
                <a:lnTo>
                  <a:pt x="97504" y="25378"/>
                </a:lnTo>
                <a:lnTo>
                  <a:pt x="91609" y="14559"/>
                </a:lnTo>
                <a:lnTo>
                  <a:pt x="82200" y="6597"/>
                </a:lnTo>
                <a:lnTo>
                  <a:pt x="68488" y="1680"/>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63" name="object 163"/>
          <p:cNvSpPr/>
          <p:nvPr/>
        </p:nvSpPr>
        <p:spPr>
          <a:xfrm>
            <a:off x="8275458" y="6446237"/>
            <a:ext cx="47657" cy="106031"/>
          </a:xfrm>
          <a:custGeom>
            <a:avLst/>
            <a:gdLst/>
            <a:ahLst/>
            <a:cxnLst/>
            <a:rect l="l" t="t" r="r" b="b"/>
            <a:pathLst>
              <a:path w="67779" h="150799">
                <a:moveTo>
                  <a:pt x="67779" y="292"/>
                </a:moveTo>
                <a:lnTo>
                  <a:pt x="62801" y="533"/>
                </a:lnTo>
                <a:lnTo>
                  <a:pt x="56248" y="0"/>
                </a:lnTo>
                <a:lnTo>
                  <a:pt x="46558" y="8128"/>
                </a:lnTo>
                <a:lnTo>
                  <a:pt x="41605" y="12306"/>
                </a:lnTo>
                <a:lnTo>
                  <a:pt x="37439" y="18364"/>
                </a:lnTo>
                <a:lnTo>
                  <a:pt x="33185" y="29108"/>
                </a:lnTo>
                <a:lnTo>
                  <a:pt x="32702" y="29108"/>
                </a:lnTo>
                <a:lnTo>
                  <a:pt x="32702" y="2895"/>
                </a:lnTo>
                <a:lnTo>
                  <a:pt x="0" y="2895"/>
                </a:lnTo>
                <a:lnTo>
                  <a:pt x="0" y="150799"/>
                </a:lnTo>
                <a:lnTo>
                  <a:pt x="34023" y="150799"/>
                </a:lnTo>
                <a:lnTo>
                  <a:pt x="34023" y="65316"/>
                </a:lnTo>
                <a:lnTo>
                  <a:pt x="34960" y="57388"/>
                </a:lnTo>
                <a:lnTo>
                  <a:pt x="41409" y="46032"/>
                </a:lnTo>
                <a:lnTo>
                  <a:pt x="52802" y="40955"/>
                </a:lnTo>
                <a:lnTo>
                  <a:pt x="67779" y="40652"/>
                </a:lnTo>
                <a:lnTo>
                  <a:pt x="67779" y="292"/>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64" name="object 164"/>
          <p:cNvSpPr/>
          <p:nvPr/>
        </p:nvSpPr>
        <p:spPr>
          <a:xfrm>
            <a:off x="8336716" y="6446237"/>
            <a:ext cx="47693" cy="106031"/>
          </a:xfrm>
          <a:custGeom>
            <a:avLst/>
            <a:gdLst/>
            <a:ahLst/>
            <a:cxnLst/>
            <a:rect l="l" t="t" r="r" b="b"/>
            <a:pathLst>
              <a:path w="67830" h="150799">
                <a:moveTo>
                  <a:pt x="67830" y="292"/>
                </a:moveTo>
                <a:lnTo>
                  <a:pt x="62852" y="533"/>
                </a:lnTo>
                <a:lnTo>
                  <a:pt x="56299" y="0"/>
                </a:lnTo>
                <a:lnTo>
                  <a:pt x="46634" y="8128"/>
                </a:lnTo>
                <a:lnTo>
                  <a:pt x="41655" y="12306"/>
                </a:lnTo>
                <a:lnTo>
                  <a:pt x="37490" y="18364"/>
                </a:lnTo>
                <a:lnTo>
                  <a:pt x="33235" y="29108"/>
                </a:lnTo>
                <a:lnTo>
                  <a:pt x="32740" y="29108"/>
                </a:lnTo>
                <a:lnTo>
                  <a:pt x="32740" y="2895"/>
                </a:lnTo>
                <a:lnTo>
                  <a:pt x="0" y="2895"/>
                </a:lnTo>
                <a:lnTo>
                  <a:pt x="0" y="150799"/>
                </a:lnTo>
                <a:lnTo>
                  <a:pt x="34023" y="150799"/>
                </a:lnTo>
                <a:lnTo>
                  <a:pt x="34023" y="65316"/>
                </a:lnTo>
                <a:lnTo>
                  <a:pt x="34982" y="57348"/>
                </a:lnTo>
                <a:lnTo>
                  <a:pt x="41453" y="46017"/>
                </a:lnTo>
                <a:lnTo>
                  <a:pt x="52850" y="40953"/>
                </a:lnTo>
                <a:lnTo>
                  <a:pt x="67830" y="40652"/>
                </a:lnTo>
                <a:lnTo>
                  <a:pt x="67830" y="292"/>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65" name="object 165"/>
          <p:cNvSpPr/>
          <p:nvPr/>
        </p:nvSpPr>
        <p:spPr>
          <a:xfrm>
            <a:off x="8396698" y="6445520"/>
            <a:ext cx="72501" cy="109493"/>
          </a:xfrm>
          <a:custGeom>
            <a:avLst/>
            <a:gdLst/>
            <a:ahLst/>
            <a:cxnLst/>
            <a:rect l="l" t="t" r="r" b="b"/>
            <a:pathLst>
              <a:path w="103112" h="155724">
                <a:moveTo>
                  <a:pt x="103112" y="83108"/>
                </a:moveTo>
                <a:lnTo>
                  <a:pt x="103016" y="70143"/>
                </a:lnTo>
                <a:lnTo>
                  <a:pt x="102432" y="52678"/>
                </a:lnTo>
                <a:lnTo>
                  <a:pt x="100727" y="37377"/>
                </a:lnTo>
                <a:lnTo>
                  <a:pt x="97237" y="24430"/>
                </a:lnTo>
                <a:lnTo>
                  <a:pt x="91296" y="14028"/>
                </a:lnTo>
                <a:lnTo>
                  <a:pt x="82240" y="6361"/>
                </a:lnTo>
                <a:lnTo>
                  <a:pt x="69404" y="1622"/>
                </a:lnTo>
                <a:lnTo>
                  <a:pt x="52122" y="0"/>
                </a:lnTo>
                <a:lnTo>
                  <a:pt x="38985" y="845"/>
                </a:lnTo>
                <a:lnTo>
                  <a:pt x="24792" y="4698"/>
                </a:lnTo>
                <a:lnTo>
                  <a:pt x="14571" y="11497"/>
                </a:lnTo>
                <a:lnTo>
                  <a:pt x="7664" y="21053"/>
                </a:lnTo>
                <a:lnTo>
                  <a:pt x="3412" y="33179"/>
                </a:lnTo>
                <a:lnTo>
                  <a:pt x="1157" y="47689"/>
                </a:lnTo>
                <a:lnTo>
                  <a:pt x="240" y="64394"/>
                </a:lnTo>
                <a:lnTo>
                  <a:pt x="1" y="83108"/>
                </a:lnTo>
                <a:lnTo>
                  <a:pt x="0" y="86532"/>
                </a:lnTo>
                <a:lnTo>
                  <a:pt x="638" y="105812"/>
                </a:lnTo>
                <a:lnTo>
                  <a:pt x="2742" y="121783"/>
                </a:lnTo>
                <a:lnTo>
                  <a:pt x="6793" y="134552"/>
                </a:lnTo>
                <a:lnTo>
                  <a:pt x="13275" y="144222"/>
                </a:lnTo>
                <a:lnTo>
                  <a:pt x="22668" y="150900"/>
                </a:lnTo>
                <a:lnTo>
                  <a:pt x="35456" y="154692"/>
                </a:lnTo>
                <a:lnTo>
                  <a:pt x="52122" y="155701"/>
                </a:lnTo>
                <a:lnTo>
                  <a:pt x="52122" y="129514"/>
                </a:lnTo>
                <a:lnTo>
                  <a:pt x="44047" y="128589"/>
                </a:lnTo>
                <a:lnTo>
                  <a:pt x="35713" y="120570"/>
                </a:lnTo>
                <a:lnTo>
                  <a:pt x="34101" y="103568"/>
                </a:lnTo>
                <a:lnTo>
                  <a:pt x="34101" y="54254"/>
                </a:lnTo>
                <a:lnTo>
                  <a:pt x="34342" y="44503"/>
                </a:lnTo>
                <a:lnTo>
                  <a:pt x="38370" y="31597"/>
                </a:lnTo>
                <a:lnTo>
                  <a:pt x="52122" y="26238"/>
                </a:lnTo>
                <a:lnTo>
                  <a:pt x="61199" y="28215"/>
                </a:lnTo>
                <a:lnTo>
                  <a:pt x="68125" y="38826"/>
                </a:lnTo>
                <a:lnTo>
                  <a:pt x="69115" y="54254"/>
                </a:lnTo>
                <a:lnTo>
                  <a:pt x="69115" y="103568"/>
                </a:lnTo>
                <a:lnTo>
                  <a:pt x="68908" y="112395"/>
                </a:lnTo>
                <a:lnTo>
                  <a:pt x="65055" y="125394"/>
                </a:lnTo>
                <a:lnTo>
                  <a:pt x="54280" y="155724"/>
                </a:lnTo>
                <a:lnTo>
                  <a:pt x="70236" y="154372"/>
                </a:lnTo>
                <a:lnTo>
                  <a:pt x="82395" y="150193"/>
                </a:lnTo>
                <a:lnTo>
                  <a:pt x="91239" y="143077"/>
                </a:lnTo>
                <a:lnTo>
                  <a:pt x="97250" y="132918"/>
                </a:lnTo>
                <a:lnTo>
                  <a:pt x="100911" y="119608"/>
                </a:lnTo>
                <a:lnTo>
                  <a:pt x="102704" y="103041"/>
                </a:lnTo>
                <a:lnTo>
                  <a:pt x="103112" y="83108"/>
                </a:lnTo>
                <a:close/>
              </a:path>
              <a:path w="103112" h="155724">
                <a:moveTo>
                  <a:pt x="52122" y="129514"/>
                </a:moveTo>
                <a:lnTo>
                  <a:pt x="52122" y="155701"/>
                </a:lnTo>
                <a:lnTo>
                  <a:pt x="54280" y="155724"/>
                </a:lnTo>
                <a:lnTo>
                  <a:pt x="65055" y="125394"/>
                </a:lnTo>
                <a:lnTo>
                  <a:pt x="52122" y="129514"/>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66" name="object 166"/>
          <p:cNvSpPr/>
          <p:nvPr/>
        </p:nvSpPr>
        <p:spPr>
          <a:xfrm>
            <a:off x="8487991" y="6445520"/>
            <a:ext cx="65135" cy="109478"/>
          </a:xfrm>
          <a:custGeom>
            <a:avLst/>
            <a:gdLst/>
            <a:ahLst/>
            <a:cxnLst/>
            <a:rect l="l" t="t" r="r" b="b"/>
            <a:pathLst>
              <a:path w="92636" h="155701">
                <a:moveTo>
                  <a:pt x="501" y="115384"/>
                </a:moveTo>
                <a:lnTo>
                  <a:pt x="3977" y="130497"/>
                </a:lnTo>
                <a:lnTo>
                  <a:pt x="10451" y="141861"/>
                </a:lnTo>
                <a:lnTo>
                  <a:pt x="19742" y="149700"/>
                </a:lnTo>
                <a:lnTo>
                  <a:pt x="31672" y="154238"/>
                </a:lnTo>
                <a:lnTo>
                  <a:pt x="46062" y="155702"/>
                </a:lnTo>
                <a:lnTo>
                  <a:pt x="50978" y="155574"/>
                </a:lnTo>
                <a:lnTo>
                  <a:pt x="66870" y="152799"/>
                </a:lnTo>
                <a:lnTo>
                  <a:pt x="78646" y="146498"/>
                </a:lnTo>
                <a:lnTo>
                  <a:pt x="86641" y="136802"/>
                </a:lnTo>
                <a:lnTo>
                  <a:pt x="91191" y="123841"/>
                </a:lnTo>
                <a:lnTo>
                  <a:pt x="92633" y="107746"/>
                </a:lnTo>
                <a:lnTo>
                  <a:pt x="92633" y="94068"/>
                </a:lnTo>
                <a:lnTo>
                  <a:pt x="58610" y="94068"/>
                </a:lnTo>
                <a:lnTo>
                  <a:pt x="58610" y="107746"/>
                </a:lnTo>
                <a:lnTo>
                  <a:pt x="57569" y="119570"/>
                </a:lnTo>
                <a:lnTo>
                  <a:pt x="57289" y="129247"/>
                </a:lnTo>
                <a:lnTo>
                  <a:pt x="46850" y="129514"/>
                </a:lnTo>
                <a:lnTo>
                  <a:pt x="38780" y="126114"/>
                </a:lnTo>
                <a:lnTo>
                  <a:pt x="34731" y="115751"/>
                </a:lnTo>
                <a:lnTo>
                  <a:pt x="34010" y="94068"/>
                </a:lnTo>
                <a:lnTo>
                  <a:pt x="34128" y="44698"/>
                </a:lnTo>
                <a:lnTo>
                  <a:pt x="37227" y="31374"/>
                </a:lnTo>
                <a:lnTo>
                  <a:pt x="46850" y="26225"/>
                </a:lnTo>
                <a:lnTo>
                  <a:pt x="54140" y="26225"/>
                </a:lnTo>
                <a:lnTo>
                  <a:pt x="58089" y="30632"/>
                </a:lnTo>
                <a:lnTo>
                  <a:pt x="58610" y="38798"/>
                </a:lnTo>
                <a:lnTo>
                  <a:pt x="58610" y="55308"/>
                </a:lnTo>
                <a:lnTo>
                  <a:pt x="92633" y="55308"/>
                </a:lnTo>
                <a:lnTo>
                  <a:pt x="92636" y="42920"/>
                </a:lnTo>
                <a:lnTo>
                  <a:pt x="91058" y="30083"/>
                </a:lnTo>
                <a:lnTo>
                  <a:pt x="86034" y="18392"/>
                </a:lnTo>
                <a:lnTo>
                  <a:pt x="77142" y="8827"/>
                </a:lnTo>
                <a:lnTo>
                  <a:pt x="63959" y="2370"/>
                </a:lnTo>
                <a:lnTo>
                  <a:pt x="46062" y="0"/>
                </a:lnTo>
                <a:lnTo>
                  <a:pt x="38874" y="311"/>
                </a:lnTo>
                <a:lnTo>
                  <a:pt x="26208" y="2915"/>
                </a:lnTo>
                <a:lnTo>
                  <a:pt x="15445" y="8737"/>
                </a:lnTo>
                <a:lnTo>
                  <a:pt x="7129" y="18466"/>
                </a:lnTo>
                <a:lnTo>
                  <a:pt x="1800" y="32795"/>
                </a:lnTo>
                <a:lnTo>
                  <a:pt x="0" y="52412"/>
                </a:lnTo>
                <a:lnTo>
                  <a:pt x="0" y="100431"/>
                </a:lnTo>
                <a:lnTo>
                  <a:pt x="501" y="115384"/>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67" name="object 167"/>
          <p:cNvSpPr/>
          <p:nvPr/>
        </p:nvSpPr>
        <p:spPr>
          <a:xfrm>
            <a:off x="8568425" y="6445520"/>
            <a:ext cx="46574" cy="109477"/>
          </a:xfrm>
          <a:custGeom>
            <a:avLst/>
            <a:gdLst/>
            <a:ahLst/>
            <a:cxnLst/>
            <a:rect l="l" t="t" r="r" b="b"/>
            <a:pathLst>
              <a:path w="66239" h="155701">
                <a:moveTo>
                  <a:pt x="61697" y="124586"/>
                </a:moveTo>
                <a:lnTo>
                  <a:pt x="49974" y="129514"/>
                </a:lnTo>
                <a:lnTo>
                  <a:pt x="37388" y="129514"/>
                </a:lnTo>
                <a:lnTo>
                  <a:pt x="39471" y="155701"/>
                </a:lnTo>
                <a:lnTo>
                  <a:pt x="45237" y="155701"/>
                </a:lnTo>
                <a:lnTo>
                  <a:pt x="50698" y="153898"/>
                </a:lnTo>
                <a:lnTo>
                  <a:pt x="55702" y="150736"/>
                </a:lnTo>
                <a:lnTo>
                  <a:pt x="60909" y="147624"/>
                </a:lnTo>
                <a:lnTo>
                  <a:pt x="65354" y="142620"/>
                </a:lnTo>
                <a:lnTo>
                  <a:pt x="66239" y="112783"/>
                </a:lnTo>
                <a:lnTo>
                  <a:pt x="61697" y="124586"/>
                </a:lnTo>
                <a:close/>
              </a:path>
              <a:path w="66239" h="155701">
                <a:moveTo>
                  <a:pt x="33426" y="47701"/>
                </a:moveTo>
                <a:lnTo>
                  <a:pt x="33451" y="43901"/>
                </a:lnTo>
                <a:lnTo>
                  <a:pt x="37281" y="30914"/>
                </a:lnTo>
                <a:lnTo>
                  <a:pt x="51231" y="26238"/>
                </a:lnTo>
                <a:lnTo>
                  <a:pt x="60401" y="26238"/>
                </a:lnTo>
                <a:lnTo>
                  <a:pt x="65633" y="27292"/>
                </a:lnTo>
                <a:lnTo>
                  <a:pt x="67195" y="33807"/>
                </a:lnTo>
                <a:lnTo>
                  <a:pt x="67862" y="41605"/>
                </a:lnTo>
                <a:lnTo>
                  <a:pt x="62949" y="51079"/>
                </a:lnTo>
                <a:lnTo>
                  <a:pt x="50457" y="58458"/>
                </a:lnTo>
                <a:lnTo>
                  <a:pt x="40095" y="62738"/>
                </a:lnTo>
                <a:lnTo>
                  <a:pt x="27405" y="68571"/>
                </a:lnTo>
                <a:lnTo>
                  <a:pt x="16396" y="75457"/>
                </a:lnTo>
                <a:lnTo>
                  <a:pt x="7723" y="84294"/>
                </a:lnTo>
                <a:lnTo>
                  <a:pt x="2039" y="95981"/>
                </a:lnTo>
                <a:lnTo>
                  <a:pt x="0" y="111417"/>
                </a:lnTo>
                <a:lnTo>
                  <a:pt x="752" y="123509"/>
                </a:lnTo>
                <a:lnTo>
                  <a:pt x="4763" y="137830"/>
                </a:lnTo>
                <a:lnTo>
                  <a:pt x="12416" y="147864"/>
                </a:lnTo>
                <a:lnTo>
                  <a:pt x="23916" y="153768"/>
                </a:lnTo>
                <a:lnTo>
                  <a:pt x="39471" y="155701"/>
                </a:lnTo>
                <a:lnTo>
                  <a:pt x="37388" y="129514"/>
                </a:lnTo>
                <a:lnTo>
                  <a:pt x="33934" y="121907"/>
                </a:lnTo>
                <a:lnTo>
                  <a:pt x="33934" y="104330"/>
                </a:lnTo>
                <a:lnTo>
                  <a:pt x="34759" y="96989"/>
                </a:lnTo>
                <a:lnTo>
                  <a:pt x="39763" y="92824"/>
                </a:lnTo>
                <a:lnTo>
                  <a:pt x="46266" y="87842"/>
                </a:lnTo>
                <a:lnTo>
                  <a:pt x="57026" y="80632"/>
                </a:lnTo>
                <a:lnTo>
                  <a:pt x="67195" y="73939"/>
                </a:lnTo>
                <a:lnTo>
                  <a:pt x="67195" y="89954"/>
                </a:lnTo>
                <a:lnTo>
                  <a:pt x="67040" y="98576"/>
                </a:lnTo>
                <a:lnTo>
                  <a:pt x="66239" y="112783"/>
                </a:lnTo>
                <a:lnTo>
                  <a:pt x="65354" y="142620"/>
                </a:lnTo>
                <a:lnTo>
                  <a:pt x="69303" y="136563"/>
                </a:lnTo>
                <a:lnTo>
                  <a:pt x="69786" y="136563"/>
                </a:lnTo>
                <a:lnTo>
                  <a:pt x="69303" y="141833"/>
                </a:lnTo>
                <a:lnTo>
                  <a:pt x="69596" y="147091"/>
                </a:lnTo>
                <a:lnTo>
                  <a:pt x="71920" y="151815"/>
                </a:lnTo>
                <a:lnTo>
                  <a:pt x="104101" y="151815"/>
                </a:lnTo>
                <a:lnTo>
                  <a:pt x="102260" y="144983"/>
                </a:lnTo>
                <a:lnTo>
                  <a:pt x="101206" y="138163"/>
                </a:lnTo>
                <a:lnTo>
                  <a:pt x="101250" y="41344"/>
                </a:lnTo>
                <a:lnTo>
                  <a:pt x="100511" y="29771"/>
                </a:lnTo>
                <a:lnTo>
                  <a:pt x="96966" y="18609"/>
                </a:lnTo>
                <a:lnTo>
                  <a:pt x="88918" y="9098"/>
                </a:lnTo>
                <a:lnTo>
                  <a:pt x="74674" y="2481"/>
                </a:lnTo>
                <a:lnTo>
                  <a:pt x="52539" y="0"/>
                </a:lnTo>
                <a:lnTo>
                  <a:pt x="40617" y="588"/>
                </a:lnTo>
                <a:lnTo>
                  <a:pt x="23990" y="4398"/>
                </a:lnTo>
                <a:lnTo>
                  <a:pt x="12564" y="11407"/>
                </a:lnTo>
                <a:lnTo>
                  <a:pt x="5494" y="21223"/>
                </a:lnTo>
                <a:lnTo>
                  <a:pt x="1935" y="33452"/>
                </a:lnTo>
                <a:lnTo>
                  <a:pt x="1041" y="47701"/>
                </a:lnTo>
                <a:lnTo>
                  <a:pt x="33426" y="47701"/>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68" name="object 168"/>
          <p:cNvSpPr/>
          <p:nvPr/>
        </p:nvSpPr>
        <p:spPr>
          <a:xfrm>
            <a:off x="8663704" y="6446237"/>
            <a:ext cx="47666" cy="106031"/>
          </a:xfrm>
          <a:custGeom>
            <a:avLst/>
            <a:gdLst/>
            <a:ahLst/>
            <a:cxnLst/>
            <a:rect l="l" t="t" r="r" b="b"/>
            <a:pathLst>
              <a:path w="67792" h="150799">
                <a:moveTo>
                  <a:pt x="67792" y="292"/>
                </a:moveTo>
                <a:lnTo>
                  <a:pt x="62763" y="533"/>
                </a:lnTo>
                <a:lnTo>
                  <a:pt x="56248" y="0"/>
                </a:lnTo>
                <a:lnTo>
                  <a:pt x="46596" y="8128"/>
                </a:lnTo>
                <a:lnTo>
                  <a:pt x="41592" y="12306"/>
                </a:lnTo>
                <a:lnTo>
                  <a:pt x="37503" y="18364"/>
                </a:lnTo>
                <a:lnTo>
                  <a:pt x="33261" y="29108"/>
                </a:lnTo>
                <a:lnTo>
                  <a:pt x="32740" y="29108"/>
                </a:lnTo>
                <a:lnTo>
                  <a:pt x="32740" y="2895"/>
                </a:lnTo>
                <a:lnTo>
                  <a:pt x="0" y="2895"/>
                </a:lnTo>
                <a:lnTo>
                  <a:pt x="0" y="150799"/>
                </a:lnTo>
                <a:lnTo>
                  <a:pt x="34048" y="150799"/>
                </a:lnTo>
                <a:lnTo>
                  <a:pt x="34048" y="65316"/>
                </a:lnTo>
                <a:lnTo>
                  <a:pt x="34981" y="57398"/>
                </a:lnTo>
                <a:lnTo>
                  <a:pt x="41432" y="46035"/>
                </a:lnTo>
                <a:lnTo>
                  <a:pt x="52828" y="40956"/>
                </a:lnTo>
                <a:lnTo>
                  <a:pt x="67792" y="40652"/>
                </a:lnTo>
                <a:lnTo>
                  <a:pt x="67792" y="292"/>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69" name="object 169"/>
          <p:cNvSpPr/>
          <p:nvPr/>
        </p:nvSpPr>
        <p:spPr>
          <a:xfrm>
            <a:off x="8724993" y="6446237"/>
            <a:ext cx="47666" cy="106031"/>
          </a:xfrm>
          <a:custGeom>
            <a:avLst/>
            <a:gdLst/>
            <a:ahLst/>
            <a:cxnLst/>
            <a:rect l="l" t="t" r="r" b="b"/>
            <a:pathLst>
              <a:path w="67792" h="150799">
                <a:moveTo>
                  <a:pt x="67792" y="292"/>
                </a:moveTo>
                <a:lnTo>
                  <a:pt x="62801" y="533"/>
                </a:lnTo>
                <a:lnTo>
                  <a:pt x="56210" y="0"/>
                </a:lnTo>
                <a:lnTo>
                  <a:pt x="46570" y="8128"/>
                </a:lnTo>
                <a:lnTo>
                  <a:pt x="41617" y="12306"/>
                </a:lnTo>
                <a:lnTo>
                  <a:pt x="37376" y="18364"/>
                </a:lnTo>
                <a:lnTo>
                  <a:pt x="33197" y="29108"/>
                </a:lnTo>
                <a:lnTo>
                  <a:pt x="32689" y="29108"/>
                </a:lnTo>
                <a:lnTo>
                  <a:pt x="32689" y="2895"/>
                </a:lnTo>
                <a:lnTo>
                  <a:pt x="0" y="2895"/>
                </a:lnTo>
                <a:lnTo>
                  <a:pt x="0" y="150799"/>
                </a:lnTo>
                <a:lnTo>
                  <a:pt x="33985" y="150799"/>
                </a:lnTo>
                <a:lnTo>
                  <a:pt x="33985" y="65316"/>
                </a:lnTo>
                <a:lnTo>
                  <a:pt x="34948" y="57348"/>
                </a:lnTo>
                <a:lnTo>
                  <a:pt x="41421" y="46017"/>
                </a:lnTo>
                <a:lnTo>
                  <a:pt x="52814" y="40953"/>
                </a:lnTo>
                <a:lnTo>
                  <a:pt x="67792" y="40652"/>
                </a:lnTo>
                <a:lnTo>
                  <a:pt x="67792" y="292"/>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70" name="object 170"/>
          <p:cNvSpPr/>
          <p:nvPr/>
        </p:nvSpPr>
        <p:spPr>
          <a:xfrm>
            <a:off x="8788837" y="6413963"/>
            <a:ext cx="23958" cy="138303"/>
          </a:xfrm>
          <a:custGeom>
            <a:avLst/>
            <a:gdLst/>
            <a:ahLst/>
            <a:cxnLst/>
            <a:rect l="l" t="t" r="r" b="b"/>
            <a:pathLst>
              <a:path w="34074" h="196697">
                <a:moveTo>
                  <a:pt x="0" y="48793"/>
                </a:moveTo>
                <a:lnTo>
                  <a:pt x="0" y="196697"/>
                </a:lnTo>
                <a:lnTo>
                  <a:pt x="34074" y="196697"/>
                </a:lnTo>
                <a:lnTo>
                  <a:pt x="34074" y="48793"/>
                </a:lnTo>
                <a:lnTo>
                  <a:pt x="0" y="48793"/>
                </a:lnTo>
                <a:close/>
              </a:path>
              <a:path w="34074" h="196697">
                <a:moveTo>
                  <a:pt x="0" y="0"/>
                </a:moveTo>
                <a:lnTo>
                  <a:pt x="0" y="30937"/>
                </a:lnTo>
                <a:lnTo>
                  <a:pt x="34074" y="30937"/>
                </a:lnTo>
                <a:lnTo>
                  <a:pt x="34074" y="0"/>
                </a:lnTo>
                <a:lnTo>
                  <a:pt x="0" y="0"/>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71" name="object 171"/>
          <p:cNvSpPr/>
          <p:nvPr/>
        </p:nvSpPr>
        <p:spPr>
          <a:xfrm>
            <a:off x="8800816" y="6412859"/>
            <a:ext cx="0" cy="139406"/>
          </a:xfrm>
          <a:custGeom>
            <a:avLst/>
            <a:gdLst/>
            <a:ahLst/>
            <a:cxnLst/>
            <a:rect l="l" t="t" r="r" b="b"/>
            <a:pathLst>
              <a:path h="198266">
                <a:moveTo>
                  <a:pt x="0" y="0"/>
                </a:moveTo>
                <a:lnTo>
                  <a:pt x="0" y="198266"/>
                </a:lnTo>
              </a:path>
            </a:pathLst>
          </a:custGeom>
          <a:ln w="35344">
            <a:solidFill>
              <a:srgbClr val="FDFDFD"/>
            </a:solidFill>
          </a:ln>
        </p:spPr>
        <p:txBody>
          <a:bodyPr wrap="square" lIns="0" tIns="0" rIns="0" bIns="0" rtlCol="0">
            <a:noAutofit/>
          </a:bodyPr>
          <a:lstStyle/>
          <a:p>
            <a:endParaRPr sz="1266">
              <a:solidFill>
                <a:prstClr val="black"/>
              </a:solidFill>
            </a:endParaRPr>
          </a:p>
        </p:txBody>
      </p:sp>
      <p:sp>
        <p:nvSpPr>
          <p:cNvPr id="172" name="object 172"/>
          <p:cNvSpPr/>
          <p:nvPr/>
        </p:nvSpPr>
        <p:spPr>
          <a:xfrm>
            <a:off x="8851960" y="6413963"/>
            <a:ext cx="0" cy="138293"/>
          </a:xfrm>
          <a:custGeom>
            <a:avLst/>
            <a:gdLst/>
            <a:ahLst/>
            <a:cxnLst/>
            <a:rect l="l" t="t" r="r" b="b"/>
            <a:pathLst>
              <a:path h="196684">
                <a:moveTo>
                  <a:pt x="0" y="0"/>
                </a:moveTo>
                <a:lnTo>
                  <a:pt x="0" y="196684"/>
                </a:lnTo>
              </a:path>
            </a:pathLst>
          </a:custGeom>
          <a:ln w="35305">
            <a:solidFill>
              <a:srgbClr val="FDFDFD"/>
            </a:solidFill>
          </a:ln>
        </p:spPr>
        <p:txBody>
          <a:bodyPr wrap="square" lIns="0" tIns="0" rIns="0" bIns="0" rtlCol="0">
            <a:noAutofit/>
          </a:bodyPr>
          <a:lstStyle/>
          <a:p>
            <a:endParaRPr sz="1266">
              <a:solidFill>
                <a:prstClr val="black"/>
              </a:solidFill>
            </a:endParaRPr>
          </a:p>
        </p:txBody>
      </p:sp>
      <p:sp>
        <p:nvSpPr>
          <p:cNvPr id="173" name="object 173"/>
          <p:cNvSpPr/>
          <p:nvPr/>
        </p:nvSpPr>
        <p:spPr>
          <a:xfrm>
            <a:off x="8887281" y="6445520"/>
            <a:ext cx="71776" cy="109478"/>
          </a:xfrm>
          <a:custGeom>
            <a:avLst/>
            <a:gdLst/>
            <a:ahLst/>
            <a:cxnLst/>
            <a:rect l="l" t="t" r="r" b="b"/>
            <a:pathLst>
              <a:path w="102082" h="155701">
                <a:moveTo>
                  <a:pt x="68046" y="45859"/>
                </a:moveTo>
                <a:lnTo>
                  <a:pt x="68046" y="58737"/>
                </a:lnTo>
                <a:lnTo>
                  <a:pt x="34010" y="58737"/>
                </a:lnTo>
                <a:lnTo>
                  <a:pt x="34010" y="52705"/>
                </a:lnTo>
                <a:lnTo>
                  <a:pt x="34345" y="1619"/>
                </a:lnTo>
                <a:lnTo>
                  <a:pt x="21616" y="6426"/>
                </a:lnTo>
                <a:lnTo>
                  <a:pt x="11715" y="14283"/>
                </a:lnTo>
                <a:lnTo>
                  <a:pt x="4744" y="25050"/>
                </a:lnTo>
                <a:lnTo>
                  <a:pt x="805" y="38589"/>
                </a:lnTo>
                <a:lnTo>
                  <a:pt x="0" y="54762"/>
                </a:lnTo>
                <a:lnTo>
                  <a:pt x="0" y="93599"/>
                </a:lnTo>
                <a:lnTo>
                  <a:pt x="191" y="104528"/>
                </a:lnTo>
                <a:lnTo>
                  <a:pt x="2424" y="120716"/>
                </a:lnTo>
                <a:lnTo>
                  <a:pt x="7189" y="133664"/>
                </a:lnTo>
                <a:lnTo>
                  <a:pt x="14626" y="143504"/>
                </a:lnTo>
                <a:lnTo>
                  <a:pt x="24878" y="150369"/>
                </a:lnTo>
                <a:lnTo>
                  <a:pt x="38087" y="154390"/>
                </a:lnTo>
                <a:lnTo>
                  <a:pt x="54394" y="155702"/>
                </a:lnTo>
                <a:lnTo>
                  <a:pt x="67329" y="154585"/>
                </a:lnTo>
                <a:lnTo>
                  <a:pt x="80714" y="150012"/>
                </a:lnTo>
                <a:lnTo>
                  <a:pt x="90629" y="142165"/>
                </a:lnTo>
                <a:lnTo>
                  <a:pt x="97273" y="131321"/>
                </a:lnTo>
                <a:lnTo>
                  <a:pt x="100846" y="117753"/>
                </a:lnTo>
                <a:lnTo>
                  <a:pt x="101549" y="101739"/>
                </a:lnTo>
                <a:lnTo>
                  <a:pt x="67525" y="101739"/>
                </a:lnTo>
                <a:lnTo>
                  <a:pt x="67227" y="112499"/>
                </a:lnTo>
                <a:lnTo>
                  <a:pt x="62775" y="125281"/>
                </a:lnTo>
                <a:lnTo>
                  <a:pt x="51866" y="129514"/>
                </a:lnTo>
                <a:lnTo>
                  <a:pt x="48029" y="129303"/>
                </a:lnTo>
                <a:lnTo>
                  <a:pt x="38018" y="123829"/>
                </a:lnTo>
                <a:lnTo>
                  <a:pt x="34010" y="106438"/>
                </a:lnTo>
                <a:lnTo>
                  <a:pt x="34010" y="84937"/>
                </a:lnTo>
                <a:lnTo>
                  <a:pt x="102082" y="84937"/>
                </a:lnTo>
                <a:lnTo>
                  <a:pt x="68046" y="45859"/>
                </a:lnTo>
                <a:close/>
              </a:path>
              <a:path w="102082" h="155701">
                <a:moveTo>
                  <a:pt x="68511" y="1680"/>
                </a:moveTo>
                <a:lnTo>
                  <a:pt x="49695" y="0"/>
                </a:lnTo>
                <a:lnTo>
                  <a:pt x="34345" y="1619"/>
                </a:lnTo>
                <a:lnTo>
                  <a:pt x="34010" y="52705"/>
                </a:lnTo>
                <a:lnTo>
                  <a:pt x="34070" y="44680"/>
                </a:lnTo>
                <a:lnTo>
                  <a:pt x="37204" y="31646"/>
                </a:lnTo>
                <a:lnTo>
                  <a:pt x="50215" y="26225"/>
                </a:lnTo>
                <a:lnTo>
                  <a:pt x="51894" y="26251"/>
                </a:lnTo>
                <a:lnTo>
                  <a:pt x="64472" y="30833"/>
                </a:lnTo>
                <a:lnTo>
                  <a:pt x="68046" y="45859"/>
                </a:lnTo>
                <a:lnTo>
                  <a:pt x="102082" y="84937"/>
                </a:lnTo>
                <a:lnTo>
                  <a:pt x="102082" y="65011"/>
                </a:lnTo>
                <a:lnTo>
                  <a:pt x="101943" y="54804"/>
                </a:lnTo>
                <a:lnTo>
                  <a:pt x="100710" y="38848"/>
                </a:lnTo>
                <a:lnTo>
                  <a:pt x="97540" y="25368"/>
                </a:lnTo>
                <a:lnTo>
                  <a:pt x="91644" y="14554"/>
                </a:lnTo>
                <a:lnTo>
                  <a:pt x="82231" y="6595"/>
                </a:lnTo>
                <a:lnTo>
                  <a:pt x="68511" y="1680"/>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74" name="object 174"/>
          <p:cNvSpPr/>
          <p:nvPr/>
        </p:nvSpPr>
        <p:spPr>
          <a:xfrm>
            <a:off x="8974824" y="6445524"/>
            <a:ext cx="69595" cy="109469"/>
          </a:xfrm>
          <a:custGeom>
            <a:avLst/>
            <a:gdLst/>
            <a:ahLst/>
            <a:cxnLst/>
            <a:rect l="l" t="t" r="r" b="b"/>
            <a:pathLst>
              <a:path w="98979" h="155689">
                <a:moveTo>
                  <a:pt x="2855" y="23146"/>
                </a:moveTo>
                <a:lnTo>
                  <a:pt x="625" y="35877"/>
                </a:lnTo>
                <a:lnTo>
                  <a:pt x="771" y="40034"/>
                </a:lnTo>
                <a:lnTo>
                  <a:pt x="3455" y="53117"/>
                </a:lnTo>
                <a:lnTo>
                  <a:pt x="9238" y="64272"/>
                </a:lnTo>
                <a:lnTo>
                  <a:pt x="17743" y="73944"/>
                </a:lnTo>
                <a:lnTo>
                  <a:pt x="28591" y="82575"/>
                </a:lnTo>
                <a:lnTo>
                  <a:pt x="47107" y="95427"/>
                </a:lnTo>
                <a:lnTo>
                  <a:pt x="53737" y="99898"/>
                </a:lnTo>
                <a:lnTo>
                  <a:pt x="63402" y="104584"/>
                </a:lnTo>
                <a:lnTo>
                  <a:pt x="63910" y="112991"/>
                </a:lnTo>
                <a:lnTo>
                  <a:pt x="66259" y="122415"/>
                </a:lnTo>
                <a:lnTo>
                  <a:pt x="59477" y="129501"/>
                </a:lnTo>
                <a:lnTo>
                  <a:pt x="49787" y="129501"/>
                </a:lnTo>
                <a:lnTo>
                  <a:pt x="43079" y="129085"/>
                </a:lnTo>
                <a:lnTo>
                  <a:pt x="35675" y="123003"/>
                </a:lnTo>
                <a:lnTo>
                  <a:pt x="34103" y="103022"/>
                </a:lnTo>
                <a:lnTo>
                  <a:pt x="67" y="103022"/>
                </a:lnTo>
                <a:lnTo>
                  <a:pt x="1119" y="123098"/>
                </a:lnTo>
                <a:lnTo>
                  <a:pt x="6928" y="137015"/>
                </a:lnTo>
                <a:lnTo>
                  <a:pt x="15973" y="146414"/>
                </a:lnTo>
                <a:lnTo>
                  <a:pt x="26800" y="152113"/>
                </a:lnTo>
                <a:lnTo>
                  <a:pt x="37955" y="154931"/>
                </a:lnTo>
                <a:lnTo>
                  <a:pt x="47984" y="155689"/>
                </a:lnTo>
                <a:lnTo>
                  <a:pt x="49243" y="155682"/>
                </a:lnTo>
                <a:lnTo>
                  <a:pt x="69018" y="153403"/>
                </a:lnTo>
                <a:lnTo>
                  <a:pt x="83028" y="147539"/>
                </a:lnTo>
                <a:lnTo>
                  <a:pt x="92124" y="138843"/>
                </a:lnTo>
                <a:lnTo>
                  <a:pt x="97157" y="128064"/>
                </a:lnTo>
                <a:lnTo>
                  <a:pt x="98979" y="115954"/>
                </a:lnTo>
                <a:lnTo>
                  <a:pt x="98441" y="103263"/>
                </a:lnTo>
                <a:lnTo>
                  <a:pt x="94190" y="92896"/>
                </a:lnTo>
                <a:lnTo>
                  <a:pt x="85011" y="81930"/>
                </a:lnTo>
                <a:lnTo>
                  <a:pt x="75136" y="74180"/>
                </a:lnTo>
                <a:lnTo>
                  <a:pt x="47438" y="55308"/>
                </a:lnTo>
                <a:lnTo>
                  <a:pt x="40859" y="50850"/>
                </a:lnTo>
                <a:lnTo>
                  <a:pt x="34598" y="46913"/>
                </a:lnTo>
                <a:lnTo>
                  <a:pt x="34598" y="29844"/>
                </a:lnTo>
                <a:lnTo>
                  <a:pt x="40859" y="26225"/>
                </a:lnTo>
                <a:lnTo>
                  <a:pt x="48962" y="26225"/>
                </a:lnTo>
                <a:lnTo>
                  <a:pt x="52721" y="26474"/>
                </a:lnTo>
                <a:lnTo>
                  <a:pt x="62382" y="32738"/>
                </a:lnTo>
                <a:lnTo>
                  <a:pt x="64684" y="48996"/>
                </a:lnTo>
                <a:lnTo>
                  <a:pt x="98720" y="48996"/>
                </a:lnTo>
                <a:lnTo>
                  <a:pt x="98585" y="41403"/>
                </a:lnTo>
                <a:lnTo>
                  <a:pt x="95916" y="26784"/>
                </a:lnTo>
                <a:lnTo>
                  <a:pt x="89927" y="15226"/>
                </a:lnTo>
                <a:lnTo>
                  <a:pt x="80550" y="6838"/>
                </a:lnTo>
                <a:lnTo>
                  <a:pt x="67718" y="1727"/>
                </a:lnTo>
                <a:lnTo>
                  <a:pt x="51362" y="0"/>
                </a:lnTo>
                <a:lnTo>
                  <a:pt x="34939" y="1286"/>
                </a:lnTo>
                <a:lnTo>
                  <a:pt x="20183" y="5678"/>
                </a:lnTo>
                <a:lnTo>
                  <a:pt x="9431" y="13022"/>
                </a:lnTo>
                <a:lnTo>
                  <a:pt x="2855" y="23146"/>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75" name="object 175"/>
          <p:cNvSpPr/>
          <p:nvPr/>
        </p:nvSpPr>
        <p:spPr>
          <a:xfrm>
            <a:off x="9106194" y="6410645"/>
            <a:ext cx="84492" cy="144937"/>
          </a:xfrm>
          <a:custGeom>
            <a:avLst/>
            <a:gdLst/>
            <a:ahLst/>
            <a:cxnLst/>
            <a:rect l="l" t="t" r="r" b="b"/>
            <a:pathLst>
              <a:path w="120167" h="206133">
                <a:moveTo>
                  <a:pt x="38239" y="47993"/>
                </a:moveTo>
                <a:lnTo>
                  <a:pt x="38348" y="45377"/>
                </a:lnTo>
                <a:lnTo>
                  <a:pt x="44442" y="33227"/>
                </a:lnTo>
                <a:lnTo>
                  <a:pt x="58381" y="29629"/>
                </a:lnTo>
                <a:lnTo>
                  <a:pt x="62629" y="29917"/>
                </a:lnTo>
                <a:lnTo>
                  <a:pt x="74313" y="36312"/>
                </a:lnTo>
                <a:lnTo>
                  <a:pt x="79078" y="48848"/>
                </a:lnTo>
                <a:lnTo>
                  <a:pt x="79882" y="64528"/>
                </a:lnTo>
                <a:lnTo>
                  <a:pt x="115163" y="64528"/>
                </a:lnTo>
                <a:lnTo>
                  <a:pt x="115018" y="55367"/>
                </a:lnTo>
                <a:lnTo>
                  <a:pt x="114044" y="43739"/>
                </a:lnTo>
                <a:lnTo>
                  <a:pt x="111142" y="31378"/>
                </a:lnTo>
                <a:lnTo>
                  <a:pt x="105207" y="19554"/>
                </a:lnTo>
                <a:lnTo>
                  <a:pt x="95133" y="9537"/>
                </a:lnTo>
                <a:lnTo>
                  <a:pt x="79817" y="2595"/>
                </a:lnTo>
                <a:lnTo>
                  <a:pt x="58153" y="0"/>
                </a:lnTo>
                <a:lnTo>
                  <a:pt x="56134" y="16"/>
                </a:lnTo>
                <a:lnTo>
                  <a:pt x="39032" y="1790"/>
                </a:lnTo>
                <a:lnTo>
                  <a:pt x="25102" y="6425"/>
                </a:lnTo>
                <a:lnTo>
                  <a:pt x="14316" y="13838"/>
                </a:lnTo>
                <a:lnTo>
                  <a:pt x="6647" y="23948"/>
                </a:lnTo>
                <a:lnTo>
                  <a:pt x="2066" y="36673"/>
                </a:lnTo>
                <a:lnTo>
                  <a:pt x="546" y="51930"/>
                </a:lnTo>
                <a:lnTo>
                  <a:pt x="933" y="58113"/>
                </a:lnTo>
                <a:lnTo>
                  <a:pt x="4030" y="70579"/>
                </a:lnTo>
                <a:lnTo>
                  <a:pt x="9969" y="82092"/>
                </a:lnTo>
                <a:lnTo>
                  <a:pt x="16521" y="89664"/>
                </a:lnTo>
                <a:lnTo>
                  <a:pt x="25938" y="98149"/>
                </a:lnTo>
                <a:lnTo>
                  <a:pt x="36200" y="105766"/>
                </a:lnTo>
                <a:lnTo>
                  <a:pt x="46883" y="112918"/>
                </a:lnTo>
                <a:lnTo>
                  <a:pt x="57564" y="120013"/>
                </a:lnTo>
                <a:lnTo>
                  <a:pt x="67817" y="127457"/>
                </a:lnTo>
                <a:lnTo>
                  <a:pt x="71719" y="130478"/>
                </a:lnTo>
                <a:lnTo>
                  <a:pt x="79689" y="140499"/>
                </a:lnTo>
                <a:lnTo>
                  <a:pt x="82448" y="153428"/>
                </a:lnTo>
                <a:lnTo>
                  <a:pt x="81410" y="162153"/>
                </a:lnTo>
                <a:lnTo>
                  <a:pt x="74142" y="172829"/>
                </a:lnTo>
                <a:lnTo>
                  <a:pt x="59664" y="176504"/>
                </a:lnTo>
                <a:lnTo>
                  <a:pt x="55751" y="176266"/>
                </a:lnTo>
                <a:lnTo>
                  <a:pt x="43979" y="170840"/>
                </a:lnTo>
                <a:lnTo>
                  <a:pt x="37954" y="159398"/>
                </a:lnTo>
                <a:lnTo>
                  <a:pt x="36690" y="143459"/>
                </a:lnTo>
                <a:lnTo>
                  <a:pt x="36690" y="131914"/>
                </a:lnTo>
                <a:lnTo>
                  <a:pt x="0" y="131914"/>
                </a:lnTo>
                <a:lnTo>
                  <a:pt x="0" y="146304"/>
                </a:lnTo>
                <a:lnTo>
                  <a:pt x="467" y="156350"/>
                </a:lnTo>
                <a:lnTo>
                  <a:pt x="3107" y="170366"/>
                </a:lnTo>
                <a:lnTo>
                  <a:pt x="8300" y="182477"/>
                </a:lnTo>
                <a:lnTo>
                  <a:pt x="16300" y="192396"/>
                </a:lnTo>
                <a:lnTo>
                  <a:pt x="27358" y="199837"/>
                </a:lnTo>
                <a:lnTo>
                  <a:pt x="41728" y="204511"/>
                </a:lnTo>
                <a:lnTo>
                  <a:pt x="59664" y="206133"/>
                </a:lnTo>
                <a:lnTo>
                  <a:pt x="68112" y="205756"/>
                </a:lnTo>
                <a:lnTo>
                  <a:pt x="82828" y="202970"/>
                </a:lnTo>
                <a:lnTo>
                  <a:pt x="95509" y="197499"/>
                </a:lnTo>
                <a:lnTo>
                  <a:pt x="105868" y="189382"/>
                </a:lnTo>
                <a:lnTo>
                  <a:pt x="113622" y="178653"/>
                </a:lnTo>
                <a:lnTo>
                  <a:pt x="118483" y="165348"/>
                </a:lnTo>
                <a:lnTo>
                  <a:pt x="120167" y="149504"/>
                </a:lnTo>
                <a:lnTo>
                  <a:pt x="119919" y="142590"/>
                </a:lnTo>
                <a:lnTo>
                  <a:pt x="117642" y="130066"/>
                </a:lnTo>
                <a:lnTo>
                  <a:pt x="112439" y="118916"/>
                </a:lnTo>
                <a:lnTo>
                  <a:pt x="103644" y="108343"/>
                </a:lnTo>
                <a:lnTo>
                  <a:pt x="91484" y="98157"/>
                </a:lnTo>
                <a:lnTo>
                  <a:pt x="80194" y="89972"/>
                </a:lnTo>
                <a:lnTo>
                  <a:pt x="68878" y="82303"/>
                </a:lnTo>
                <a:lnTo>
                  <a:pt x="59169" y="76022"/>
                </a:lnTo>
                <a:lnTo>
                  <a:pt x="50318" y="70148"/>
                </a:lnTo>
                <a:lnTo>
                  <a:pt x="41605" y="61157"/>
                </a:lnTo>
                <a:lnTo>
                  <a:pt x="38239" y="47993"/>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76" name="object 176"/>
          <p:cNvSpPr/>
          <p:nvPr/>
        </p:nvSpPr>
        <p:spPr>
          <a:xfrm>
            <a:off x="9210185" y="6448269"/>
            <a:ext cx="68633" cy="106727"/>
          </a:xfrm>
          <a:custGeom>
            <a:avLst/>
            <a:gdLst/>
            <a:ahLst/>
            <a:cxnLst/>
            <a:rect l="l" t="t" r="r" b="b"/>
            <a:pathLst>
              <a:path w="97612" h="151790">
                <a:moveTo>
                  <a:pt x="48994" y="148040"/>
                </a:moveTo>
                <a:lnTo>
                  <a:pt x="58345" y="139547"/>
                </a:lnTo>
                <a:lnTo>
                  <a:pt x="64655" y="125895"/>
                </a:lnTo>
                <a:lnTo>
                  <a:pt x="65150" y="125895"/>
                </a:lnTo>
                <a:lnTo>
                  <a:pt x="65150" y="147904"/>
                </a:lnTo>
                <a:lnTo>
                  <a:pt x="97612" y="147904"/>
                </a:lnTo>
                <a:lnTo>
                  <a:pt x="97612" y="0"/>
                </a:lnTo>
                <a:lnTo>
                  <a:pt x="63588" y="0"/>
                </a:lnTo>
                <a:lnTo>
                  <a:pt x="63588" y="95999"/>
                </a:lnTo>
                <a:lnTo>
                  <a:pt x="63384" y="105347"/>
                </a:lnTo>
                <a:lnTo>
                  <a:pt x="59890" y="119220"/>
                </a:lnTo>
                <a:lnTo>
                  <a:pt x="47904" y="125602"/>
                </a:lnTo>
                <a:lnTo>
                  <a:pt x="43472" y="125602"/>
                </a:lnTo>
                <a:lnTo>
                  <a:pt x="40271" y="124028"/>
                </a:lnTo>
                <a:lnTo>
                  <a:pt x="37439" y="120865"/>
                </a:lnTo>
                <a:lnTo>
                  <a:pt x="33693" y="115125"/>
                </a:lnTo>
                <a:lnTo>
                  <a:pt x="34035" y="107759"/>
                </a:lnTo>
                <a:lnTo>
                  <a:pt x="34035" y="0"/>
                </a:lnTo>
                <a:lnTo>
                  <a:pt x="0" y="0"/>
                </a:lnTo>
                <a:lnTo>
                  <a:pt x="0" y="113271"/>
                </a:lnTo>
                <a:lnTo>
                  <a:pt x="1344" y="129606"/>
                </a:lnTo>
                <a:lnTo>
                  <a:pt x="6350" y="141736"/>
                </a:lnTo>
                <a:lnTo>
                  <a:pt x="16423" y="149228"/>
                </a:lnTo>
                <a:lnTo>
                  <a:pt x="32969" y="151790"/>
                </a:lnTo>
                <a:lnTo>
                  <a:pt x="36282" y="151632"/>
                </a:lnTo>
                <a:lnTo>
                  <a:pt x="48994" y="148040"/>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77" name="object 177"/>
          <p:cNvSpPr/>
          <p:nvPr/>
        </p:nvSpPr>
        <p:spPr>
          <a:xfrm>
            <a:off x="9303291" y="6530034"/>
            <a:ext cx="35883" cy="139402"/>
          </a:xfrm>
          <a:custGeom>
            <a:avLst/>
            <a:gdLst/>
            <a:ahLst/>
            <a:cxnLst/>
            <a:rect l="l" t="t" r="r" b="b"/>
            <a:pathLst>
              <a:path w="51033" h="198260">
                <a:moveTo>
                  <a:pt x="45101" y="8427"/>
                </a:moveTo>
                <a:lnTo>
                  <a:pt x="36800" y="0"/>
                </a:lnTo>
                <a:lnTo>
                  <a:pt x="40630" y="26672"/>
                </a:lnTo>
                <a:lnTo>
                  <a:pt x="51033" y="33179"/>
                </a:lnTo>
                <a:lnTo>
                  <a:pt x="45101" y="8427"/>
                </a:lnTo>
                <a:close/>
              </a:path>
              <a:path w="51033" h="198260">
                <a:moveTo>
                  <a:pt x="34035" y="-165080"/>
                </a:moveTo>
                <a:lnTo>
                  <a:pt x="0" y="-165080"/>
                </a:lnTo>
                <a:lnTo>
                  <a:pt x="0" y="31616"/>
                </a:lnTo>
                <a:lnTo>
                  <a:pt x="32448" y="31616"/>
                </a:lnTo>
                <a:lnTo>
                  <a:pt x="32448" y="15881"/>
                </a:lnTo>
                <a:lnTo>
                  <a:pt x="32994" y="15881"/>
                </a:lnTo>
                <a:lnTo>
                  <a:pt x="40630" y="26672"/>
                </a:lnTo>
                <a:lnTo>
                  <a:pt x="36800" y="0"/>
                </a:lnTo>
                <a:lnTo>
                  <a:pt x="34035" y="-16935"/>
                </a:lnTo>
                <a:lnTo>
                  <a:pt x="34035" y="-61245"/>
                </a:lnTo>
                <a:lnTo>
                  <a:pt x="34276" y="-74019"/>
                </a:lnTo>
                <a:lnTo>
                  <a:pt x="38410" y="-87750"/>
                </a:lnTo>
                <a:lnTo>
                  <a:pt x="49999" y="-93960"/>
                </a:lnTo>
                <a:lnTo>
                  <a:pt x="59092" y="-91501"/>
                </a:lnTo>
                <a:lnTo>
                  <a:pt x="64307" y="-80851"/>
                </a:lnTo>
                <a:lnTo>
                  <a:pt x="65417" y="-65436"/>
                </a:lnTo>
                <a:lnTo>
                  <a:pt x="65417" y="-16135"/>
                </a:lnTo>
                <a:lnTo>
                  <a:pt x="64905" y="-10431"/>
                </a:lnTo>
                <a:lnTo>
                  <a:pt x="60543" y="3706"/>
                </a:lnTo>
                <a:lnTo>
                  <a:pt x="50520" y="9315"/>
                </a:lnTo>
                <a:lnTo>
                  <a:pt x="45101" y="8427"/>
                </a:lnTo>
                <a:lnTo>
                  <a:pt x="51033" y="33179"/>
                </a:lnTo>
                <a:lnTo>
                  <a:pt x="64071" y="35502"/>
                </a:lnTo>
                <a:lnTo>
                  <a:pt x="76755" y="33421"/>
                </a:lnTo>
                <a:lnTo>
                  <a:pt x="87802" y="25926"/>
                </a:lnTo>
                <a:lnTo>
                  <a:pt x="94613" y="14442"/>
                </a:lnTo>
                <a:lnTo>
                  <a:pt x="98167" y="526"/>
                </a:lnTo>
                <a:lnTo>
                  <a:pt x="99440" y="-14268"/>
                </a:lnTo>
                <a:lnTo>
                  <a:pt x="99440" y="-67773"/>
                </a:lnTo>
                <a:lnTo>
                  <a:pt x="97649" y="-88495"/>
                </a:lnTo>
                <a:lnTo>
                  <a:pt x="93098" y="-103494"/>
                </a:lnTo>
                <a:lnTo>
                  <a:pt x="85908" y="-113174"/>
                </a:lnTo>
                <a:lnTo>
                  <a:pt x="76194" y="-118440"/>
                </a:lnTo>
                <a:lnTo>
                  <a:pt x="64071" y="-120199"/>
                </a:lnTo>
                <a:lnTo>
                  <a:pt x="52694" y="-118979"/>
                </a:lnTo>
                <a:lnTo>
                  <a:pt x="41988" y="-113063"/>
                </a:lnTo>
                <a:lnTo>
                  <a:pt x="33807" y="-101326"/>
                </a:lnTo>
                <a:lnTo>
                  <a:pt x="33197" y="-101326"/>
                </a:lnTo>
                <a:lnTo>
                  <a:pt x="33489" y="-108426"/>
                </a:lnTo>
                <a:lnTo>
                  <a:pt x="34035" y="-113112"/>
                </a:lnTo>
                <a:lnTo>
                  <a:pt x="34035" y="-165080"/>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78" name="object 178"/>
          <p:cNvSpPr/>
          <p:nvPr/>
        </p:nvSpPr>
        <p:spPr>
          <a:xfrm>
            <a:off x="9394238" y="6448269"/>
            <a:ext cx="68615" cy="106727"/>
          </a:xfrm>
          <a:custGeom>
            <a:avLst/>
            <a:gdLst/>
            <a:ahLst/>
            <a:cxnLst/>
            <a:rect l="l" t="t" r="r" b="b"/>
            <a:pathLst>
              <a:path w="97586" h="151790">
                <a:moveTo>
                  <a:pt x="48944" y="148054"/>
                </a:moveTo>
                <a:lnTo>
                  <a:pt x="58291" y="139560"/>
                </a:lnTo>
                <a:lnTo>
                  <a:pt x="64579" y="125895"/>
                </a:lnTo>
                <a:lnTo>
                  <a:pt x="65100" y="125895"/>
                </a:lnTo>
                <a:lnTo>
                  <a:pt x="65100" y="147904"/>
                </a:lnTo>
                <a:lnTo>
                  <a:pt x="97586" y="147904"/>
                </a:lnTo>
                <a:lnTo>
                  <a:pt x="97586" y="0"/>
                </a:lnTo>
                <a:lnTo>
                  <a:pt x="63550" y="0"/>
                </a:lnTo>
                <a:lnTo>
                  <a:pt x="63550" y="95999"/>
                </a:lnTo>
                <a:lnTo>
                  <a:pt x="63350" y="105391"/>
                </a:lnTo>
                <a:lnTo>
                  <a:pt x="59864" y="119236"/>
                </a:lnTo>
                <a:lnTo>
                  <a:pt x="47866" y="125602"/>
                </a:lnTo>
                <a:lnTo>
                  <a:pt x="43408" y="125602"/>
                </a:lnTo>
                <a:lnTo>
                  <a:pt x="40284" y="124028"/>
                </a:lnTo>
                <a:lnTo>
                  <a:pt x="37388" y="120865"/>
                </a:lnTo>
                <a:lnTo>
                  <a:pt x="33731" y="115125"/>
                </a:lnTo>
                <a:lnTo>
                  <a:pt x="33947" y="107759"/>
                </a:lnTo>
                <a:lnTo>
                  <a:pt x="33947" y="0"/>
                </a:lnTo>
                <a:lnTo>
                  <a:pt x="0" y="0"/>
                </a:lnTo>
                <a:lnTo>
                  <a:pt x="0" y="113271"/>
                </a:lnTo>
                <a:lnTo>
                  <a:pt x="1335" y="129599"/>
                </a:lnTo>
                <a:lnTo>
                  <a:pt x="6327" y="141733"/>
                </a:lnTo>
                <a:lnTo>
                  <a:pt x="16394" y="149227"/>
                </a:lnTo>
                <a:lnTo>
                  <a:pt x="32956" y="151790"/>
                </a:lnTo>
                <a:lnTo>
                  <a:pt x="36216" y="151636"/>
                </a:lnTo>
                <a:lnTo>
                  <a:pt x="48944" y="148054"/>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79" name="object 179"/>
          <p:cNvSpPr/>
          <p:nvPr/>
        </p:nvSpPr>
        <p:spPr>
          <a:xfrm>
            <a:off x="9486616" y="6446237"/>
            <a:ext cx="47630" cy="106031"/>
          </a:xfrm>
          <a:custGeom>
            <a:avLst/>
            <a:gdLst/>
            <a:ahLst/>
            <a:cxnLst/>
            <a:rect l="l" t="t" r="r" b="b"/>
            <a:pathLst>
              <a:path w="67741" h="150799">
                <a:moveTo>
                  <a:pt x="67741" y="292"/>
                </a:moveTo>
                <a:lnTo>
                  <a:pt x="62776" y="533"/>
                </a:lnTo>
                <a:lnTo>
                  <a:pt x="56197" y="0"/>
                </a:lnTo>
                <a:lnTo>
                  <a:pt x="46545" y="8128"/>
                </a:lnTo>
                <a:lnTo>
                  <a:pt x="41592" y="12306"/>
                </a:lnTo>
                <a:lnTo>
                  <a:pt x="37376" y="18364"/>
                </a:lnTo>
                <a:lnTo>
                  <a:pt x="33185" y="29108"/>
                </a:lnTo>
                <a:lnTo>
                  <a:pt x="32651" y="29108"/>
                </a:lnTo>
                <a:lnTo>
                  <a:pt x="32651" y="2895"/>
                </a:lnTo>
                <a:lnTo>
                  <a:pt x="0" y="2895"/>
                </a:lnTo>
                <a:lnTo>
                  <a:pt x="0" y="150799"/>
                </a:lnTo>
                <a:lnTo>
                  <a:pt x="33997" y="150799"/>
                </a:lnTo>
                <a:lnTo>
                  <a:pt x="33997" y="65316"/>
                </a:lnTo>
                <a:lnTo>
                  <a:pt x="34931" y="57398"/>
                </a:lnTo>
                <a:lnTo>
                  <a:pt x="41371" y="46035"/>
                </a:lnTo>
                <a:lnTo>
                  <a:pt x="52758" y="40956"/>
                </a:lnTo>
                <a:lnTo>
                  <a:pt x="67741" y="40652"/>
                </a:lnTo>
                <a:lnTo>
                  <a:pt x="67741" y="292"/>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80" name="object 180"/>
          <p:cNvSpPr/>
          <p:nvPr/>
        </p:nvSpPr>
        <p:spPr>
          <a:xfrm>
            <a:off x="9548568" y="6530043"/>
            <a:ext cx="35905" cy="139403"/>
          </a:xfrm>
          <a:custGeom>
            <a:avLst/>
            <a:gdLst/>
            <a:ahLst/>
            <a:cxnLst/>
            <a:rect l="l" t="t" r="r" b="b"/>
            <a:pathLst>
              <a:path w="51065" h="198262">
                <a:moveTo>
                  <a:pt x="45148" y="8423"/>
                </a:moveTo>
                <a:lnTo>
                  <a:pt x="36856" y="0"/>
                </a:lnTo>
                <a:lnTo>
                  <a:pt x="40667" y="26672"/>
                </a:lnTo>
                <a:lnTo>
                  <a:pt x="51065" y="33170"/>
                </a:lnTo>
                <a:lnTo>
                  <a:pt x="45148" y="8423"/>
                </a:lnTo>
                <a:close/>
              </a:path>
              <a:path w="51065" h="198262">
                <a:moveTo>
                  <a:pt x="34086" y="-165091"/>
                </a:moveTo>
                <a:lnTo>
                  <a:pt x="0" y="-165091"/>
                </a:lnTo>
                <a:lnTo>
                  <a:pt x="0" y="31605"/>
                </a:lnTo>
                <a:lnTo>
                  <a:pt x="32499" y="31605"/>
                </a:lnTo>
                <a:lnTo>
                  <a:pt x="32499" y="15870"/>
                </a:lnTo>
                <a:lnTo>
                  <a:pt x="33032" y="15870"/>
                </a:lnTo>
                <a:lnTo>
                  <a:pt x="40667" y="26672"/>
                </a:lnTo>
                <a:lnTo>
                  <a:pt x="36856" y="0"/>
                </a:lnTo>
                <a:lnTo>
                  <a:pt x="34086" y="-16946"/>
                </a:lnTo>
                <a:lnTo>
                  <a:pt x="34086" y="-61256"/>
                </a:lnTo>
                <a:lnTo>
                  <a:pt x="34324" y="-74011"/>
                </a:lnTo>
                <a:lnTo>
                  <a:pt x="38442" y="-87754"/>
                </a:lnTo>
                <a:lnTo>
                  <a:pt x="49999" y="-93971"/>
                </a:lnTo>
                <a:lnTo>
                  <a:pt x="59143" y="-91487"/>
                </a:lnTo>
                <a:lnTo>
                  <a:pt x="64330" y="-80837"/>
                </a:lnTo>
                <a:lnTo>
                  <a:pt x="65455" y="-65447"/>
                </a:lnTo>
                <a:lnTo>
                  <a:pt x="65455" y="-16146"/>
                </a:lnTo>
                <a:lnTo>
                  <a:pt x="64936" y="-10420"/>
                </a:lnTo>
                <a:lnTo>
                  <a:pt x="60561" y="3702"/>
                </a:lnTo>
                <a:lnTo>
                  <a:pt x="50520" y="9304"/>
                </a:lnTo>
                <a:lnTo>
                  <a:pt x="45148" y="8423"/>
                </a:lnTo>
                <a:lnTo>
                  <a:pt x="51065" y="33170"/>
                </a:lnTo>
                <a:lnTo>
                  <a:pt x="64134" y="35491"/>
                </a:lnTo>
                <a:lnTo>
                  <a:pt x="76751" y="33422"/>
                </a:lnTo>
                <a:lnTo>
                  <a:pt x="87794" y="25932"/>
                </a:lnTo>
                <a:lnTo>
                  <a:pt x="94609" y="14447"/>
                </a:lnTo>
                <a:lnTo>
                  <a:pt x="98168" y="524"/>
                </a:lnTo>
                <a:lnTo>
                  <a:pt x="99440" y="-14279"/>
                </a:lnTo>
                <a:lnTo>
                  <a:pt x="99440" y="-67784"/>
                </a:lnTo>
                <a:lnTo>
                  <a:pt x="97665" y="-88466"/>
                </a:lnTo>
                <a:lnTo>
                  <a:pt x="93128" y="-103484"/>
                </a:lnTo>
                <a:lnTo>
                  <a:pt x="85951" y="-113177"/>
                </a:lnTo>
                <a:lnTo>
                  <a:pt x="76249" y="-118449"/>
                </a:lnTo>
                <a:lnTo>
                  <a:pt x="64134" y="-120210"/>
                </a:lnTo>
                <a:lnTo>
                  <a:pt x="52708" y="-118980"/>
                </a:lnTo>
                <a:lnTo>
                  <a:pt x="42000" y="-113062"/>
                </a:lnTo>
                <a:lnTo>
                  <a:pt x="33807" y="-101337"/>
                </a:lnTo>
                <a:lnTo>
                  <a:pt x="33286" y="-101337"/>
                </a:lnTo>
                <a:lnTo>
                  <a:pt x="33540" y="-108437"/>
                </a:lnTo>
                <a:lnTo>
                  <a:pt x="34086" y="-113123"/>
                </a:lnTo>
                <a:lnTo>
                  <a:pt x="34086" y="-165091"/>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81" name="object 181"/>
          <p:cNvSpPr/>
          <p:nvPr/>
        </p:nvSpPr>
        <p:spPr>
          <a:xfrm>
            <a:off x="9636552" y="6445520"/>
            <a:ext cx="46619" cy="109477"/>
          </a:xfrm>
          <a:custGeom>
            <a:avLst/>
            <a:gdLst/>
            <a:ahLst/>
            <a:cxnLst/>
            <a:rect l="l" t="t" r="r" b="b"/>
            <a:pathLst>
              <a:path w="66303" h="155701">
                <a:moveTo>
                  <a:pt x="61754" y="124573"/>
                </a:moveTo>
                <a:lnTo>
                  <a:pt x="50025" y="129514"/>
                </a:lnTo>
                <a:lnTo>
                  <a:pt x="37376" y="129514"/>
                </a:lnTo>
                <a:lnTo>
                  <a:pt x="39509" y="155701"/>
                </a:lnTo>
                <a:lnTo>
                  <a:pt x="45300" y="155701"/>
                </a:lnTo>
                <a:lnTo>
                  <a:pt x="50787" y="153898"/>
                </a:lnTo>
                <a:lnTo>
                  <a:pt x="55702" y="150736"/>
                </a:lnTo>
                <a:lnTo>
                  <a:pt x="61010" y="147624"/>
                </a:lnTo>
                <a:lnTo>
                  <a:pt x="65455" y="142620"/>
                </a:lnTo>
                <a:lnTo>
                  <a:pt x="66303" y="112744"/>
                </a:lnTo>
                <a:lnTo>
                  <a:pt x="61754" y="124573"/>
                </a:lnTo>
                <a:close/>
              </a:path>
              <a:path w="66303" h="155701">
                <a:moveTo>
                  <a:pt x="33527" y="47701"/>
                </a:moveTo>
                <a:lnTo>
                  <a:pt x="33535" y="43795"/>
                </a:lnTo>
                <a:lnTo>
                  <a:pt x="37344" y="30885"/>
                </a:lnTo>
                <a:lnTo>
                  <a:pt x="51320" y="26238"/>
                </a:lnTo>
                <a:lnTo>
                  <a:pt x="60451" y="26238"/>
                </a:lnTo>
                <a:lnTo>
                  <a:pt x="65709" y="27292"/>
                </a:lnTo>
                <a:lnTo>
                  <a:pt x="67246" y="33807"/>
                </a:lnTo>
                <a:lnTo>
                  <a:pt x="67905" y="41593"/>
                </a:lnTo>
                <a:lnTo>
                  <a:pt x="62996" y="51075"/>
                </a:lnTo>
                <a:lnTo>
                  <a:pt x="50482" y="58458"/>
                </a:lnTo>
                <a:lnTo>
                  <a:pt x="40107" y="62744"/>
                </a:lnTo>
                <a:lnTo>
                  <a:pt x="27418" y="68577"/>
                </a:lnTo>
                <a:lnTo>
                  <a:pt x="16407" y="75462"/>
                </a:lnTo>
                <a:lnTo>
                  <a:pt x="7729" y="84299"/>
                </a:lnTo>
                <a:lnTo>
                  <a:pt x="2041" y="95984"/>
                </a:lnTo>
                <a:lnTo>
                  <a:pt x="0" y="111417"/>
                </a:lnTo>
                <a:lnTo>
                  <a:pt x="757" y="123537"/>
                </a:lnTo>
                <a:lnTo>
                  <a:pt x="4775" y="137846"/>
                </a:lnTo>
                <a:lnTo>
                  <a:pt x="12436" y="147871"/>
                </a:lnTo>
                <a:lnTo>
                  <a:pt x="23945" y="153770"/>
                </a:lnTo>
                <a:lnTo>
                  <a:pt x="39509" y="155701"/>
                </a:lnTo>
                <a:lnTo>
                  <a:pt x="37376" y="129514"/>
                </a:lnTo>
                <a:lnTo>
                  <a:pt x="34010" y="121907"/>
                </a:lnTo>
                <a:lnTo>
                  <a:pt x="34010" y="104330"/>
                </a:lnTo>
                <a:lnTo>
                  <a:pt x="34772" y="96989"/>
                </a:lnTo>
                <a:lnTo>
                  <a:pt x="39814" y="92824"/>
                </a:lnTo>
                <a:lnTo>
                  <a:pt x="46296" y="87842"/>
                </a:lnTo>
                <a:lnTo>
                  <a:pt x="57037" y="80632"/>
                </a:lnTo>
                <a:lnTo>
                  <a:pt x="67246" y="73939"/>
                </a:lnTo>
                <a:lnTo>
                  <a:pt x="67246" y="89954"/>
                </a:lnTo>
                <a:lnTo>
                  <a:pt x="67103" y="98516"/>
                </a:lnTo>
                <a:lnTo>
                  <a:pt x="66303" y="112744"/>
                </a:lnTo>
                <a:lnTo>
                  <a:pt x="65455" y="142620"/>
                </a:lnTo>
                <a:lnTo>
                  <a:pt x="69329" y="136563"/>
                </a:lnTo>
                <a:lnTo>
                  <a:pt x="69900" y="136563"/>
                </a:lnTo>
                <a:lnTo>
                  <a:pt x="69329" y="141833"/>
                </a:lnTo>
                <a:lnTo>
                  <a:pt x="69621" y="147091"/>
                </a:lnTo>
                <a:lnTo>
                  <a:pt x="71920" y="151815"/>
                </a:lnTo>
                <a:lnTo>
                  <a:pt x="104139" y="151815"/>
                </a:lnTo>
                <a:lnTo>
                  <a:pt x="102311" y="144983"/>
                </a:lnTo>
                <a:lnTo>
                  <a:pt x="101295" y="138163"/>
                </a:lnTo>
                <a:lnTo>
                  <a:pt x="101341" y="41303"/>
                </a:lnTo>
                <a:lnTo>
                  <a:pt x="100598" y="29738"/>
                </a:lnTo>
                <a:lnTo>
                  <a:pt x="97041" y="18586"/>
                </a:lnTo>
                <a:lnTo>
                  <a:pt x="88980" y="9086"/>
                </a:lnTo>
                <a:lnTo>
                  <a:pt x="74727" y="2478"/>
                </a:lnTo>
                <a:lnTo>
                  <a:pt x="52590" y="0"/>
                </a:lnTo>
                <a:lnTo>
                  <a:pt x="40605" y="595"/>
                </a:lnTo>
                <a:lnTo>
                  <a:pt x="24003" y="4412"/>
                </a:lnTo>
                <a:lnTo>
                  <a:pt x="12588" y="11424"/>
                </a:lnTo>
                <a:lnTo>
                  <a:pt x="5521" y="21238"/>
                </a:lnTo>
                <a:lnTo>
                  <a:pt x="1964" y="33461"/>
                </a:lnTo>
                <a:lnTo>
                  <a:pt x="1079" y="47701"/>
                </a:lnTo>
                <a:lnTo>
                  <a:pt x="33527" y="47701"/>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82" name="object 182"/>
          <p:cNvSpPr/>
          <p:nvPr/>
        </p:nvSpPr>
        <p:spPr>
          <a:xfrm>
            <a:off x="9732037" y="6445521"/>
            <a:ext cx="69760" cy="106745"/>
          </a:xfrm>
          <a:custGeom>
            <a:avLst/>
            <a:gdLst/>
            <a:ahLst/>
            <a:cxnLst/>
            <a:rect l="l" t="t" r="r" b="b"/>
            <a:pathLst>
              <a:path w="99214" h="151815">
                <a:moveTo>
                  <a:pt x="96600" y="19445"/>
                </a:moveTo>
                <a:lnTo>
                  <a:pt x="89305" y="8411"/>
                </a:lnTo>
                <a:lnTo>
                  <a:pt x="78446" y="2045"/>
                </a:lnTo>
                <a:lnTo>
                  <a:pt x="65138" y="0"/>
                </a:lnTo>
                <a:lnTo>
                  <a:pt x="56676" y="872"/>
                </a:lnTo>
                <a:lnTo>
                  <a:pt x="44765" y="6109"/>
                </a:lnTo>
                <a:lnTo>
                  <a:pt x="34582" y="19126"/>
                </a:lnTo>
                <a:lnTo>
                  <a:pt x="33997" y="19126"/>
                </a:lnTo>
                <a:lnTo>
                  <a:pt x="33997" y="3911"/>
                </a:lnTo>
                <a:lnTo>
                  <a:pt x="0" y="3911"/>
                </a:lnTo>
                <a:lnTo>
                  <a:pt x="0" y="151815"/>
                </a:lnTo>
                <a:lnTo>
                  <a:pt x="33997" y="151815"/>
                </a:lnTo>
                <a:lnTo>
                  <a:pt x="33997" y="56108"/>
                </a:lnTo>
                <a:lnTo>
                  <a:pt x="34556" y="45519"/>
                </a:lnTo>
                <a:lnTo>
                  <a:pt x="39606" y="33176"/>
                </a:lnTo>
                <a:lnTo>
                  <a:pt x="50749" y="28816"/>
                </a:lnTo>
                <a:lnTo>
                  <a:pt x="54353" y="29251"/>
                </a:lnTo>
                <a:lnTo>
                  <a:pt x="63322" y="37152"/>
                </a:lnTo>
                <a:lnTo>
                  <a:pt x="65138" y="53187"/>
                </a:lnTo>
                <a:lnTo>
                  <a:pt x="65138" y="151815"/>
                </a:lnTo>
                <a:lnTo>
                  <a:pt x="99161" y="151815"/>
                </a:lnTo>
                <a:lnTo>
                  <a:pt x="99214" y="35495"/>
                </a:lnTo>
                <a:lnTo>
                  <a:pt x="96600" y="19445"/>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83" name="object 183"/>
          <p:cNvSpPr/>
          <p:nvPr/>
        </p:nvSpPr>
        <p:spPr>
          <a:xfrm>
            <a:off x="9822559" y="6445520"/>
            <a:ext cx="72504" cy="109493"/>
          </a:xfrm>
          <a:custGeom>
            <a:avLst/>
            <a:gdLst/>
            <a:ahLst/>
            <a:cxnLst/>
            <a:rect l="l" t="t" r="r" b="b"/>
            <a:pathLst>
              <a:path w="103117" h="155724">
                <a:moveTo>
                  <a:pt x="103117" y="83108"/>
                </a:moveTo>
                <a:lnTo>
                  <a:pt x="103010" y="70125"/>
                </a:lnTo>
                <a:lnTo>
                  <a:pt x="102420" y="52665"/>
                </a:lnTo>
                <a:lnTo>
                  <a:pt x="100716" y="37367"/>
                </a:lnTo>
                <a:lnTo>
                  <a:pt x="97230" y="24423"/>
                </a:lnTo>
                <a:lnTo>
                  <a:pt x="91295" y="14024"/>
                </a:lnTo>
                <a:lnTo>
                  <a:pt x="82240" y="6360"/>
                </a:lnTo>
                <a:lnTo>
                  <a:pt x="69399" y="1621"/>
                </a:lnTo>
                <a:lnTo>
                  <a:pt x="52101" y="0"/>
                </a:lnTo>
                <a:lnTo>
                  <a:pt x="38986" y="843"/>
                </a:lnTo>
                <a:lnTo>
                  <a:pt x="24792" y="4694"/>
                </a:lnTo>
                <a:lnTo>
                  <a:pt x="14568" y="11491"/>
                </a:lnTo>
                <a:lnTo>
                  <a:pt x="7659" y="21047"/>
                </a:lnTo>
                <a:lnTo>
                  <a:pt x="3406" y="33174"/>
                </a:lnTo>
                <a:lnTo>
                  <a:pt x="1151" y="47685"/>
                </a:lnTo>
                <a:lnTo>
                  <a:pt x="237" y="64392"/>
                </a:lnTo>
                <a:lnTo>
                  <a:pt x="6" y="83108"/>
                </a:lnTo>
                <a:lnTo>
                  <a:pt x="0" y="86650"/>
                </a:lnTo>
                <a:lnTo>
                  <a:pt x="624" y="105897"/>
                </a:lnTo>
                <a:lnTo>
                  <a:pt x="2727" y="121841"/>
                </a:lnTo>
                <a:lnTo>
                  <a:pt x="6785" y="134588"/>
                </a:lnTo>
                <a:lnTo>
                  <a:pt x="13275" y="144242"/>
                </a:lnTo>
                <a:lnTo>
                  <a:pt x="22674" y="150909"/>
                </a:lnTo>
                <a:lnTo>
                  <a:pt x="35457" y="154694"/>
                </a:lnTo>
                <a:lnTo>
                  <a:pt x="52101" y="155701"/>
                </a:lnTo>
                <a:lnTo>
                  <a:pt x="52101" y="129514"/>
                </a:lnTo>
                <a:lnTo>
                  <a:pt x="43991" y="128579"/>
                </a:lnTo>
                <a:lnTo>
                  <a:pt x="35645" y="120553"/>
                </a:lnTo>
                <a:lnTo>
                  <a:pt x="34004" y="103568"/>
                </a:lnTo>
                <a:lnTo>
                  <a:pt x="34004" y="54254"/>
                </a:lnTo>
                <a:lnTo>
                  <a:pt x="34249" y="44465"/>
                </a:lnTo>
                <a:lnTo>
                  <a:pt x="38301" y="31585"/>
                </a:lnTo>
                <a:lnTo>
                  <a:pt x="52101" y="26238"/>
                </a:lnTo>
                <a:lnTo>
                  <a:pt x="61213" y="28222"/>
                </a:lnTo>
                <a:lnTo>
                  <a:pt x="68142" y="38834"/>
                </a:lnTo>
                <a:lnTo>
                  <a:pt x="69132" y="54254"/>
                </a:lnTo>
                <a:lnTo>
                  <a:pt x="69132" y="103568"/>
                </a:lnTo>
                <a:lnTo>
                  <a:pt x="68920" y="112419"/>
                </a:lnTo>
                <a:lnTo>
                  <a:pt x="65038" y="125399"/>
                </a:lnTo>
                <a:lnTo>
                  <a:pt x="54239" y="155724"/>
                </a:lnTo>
                <a:lnTo>
                  <a:pt x="70206" y="154375"/>
                </a:lnTo>
                <a:lnTo>
                  <a:pt x="82372" y="150197"/>
                </a:lnTo>
                <a:lnTo>
                  <a:pt x="91221" y="143082"/>
                </a:lnTo>
                <a:lnTo>
                  <a:pt x="97235" y="132924"/>
                </a:lnTo>
                <a:lnTo>
                  <a:pt x="100901" y="119613"/>
                </a:lnTo>
                <a:lnTo>
                  <a:pt x="102700" y="103044"/>
                </a:lnTo>
                <a:lnTo>
                  <a:pt x="103117" y="83108"/>
                </a:lnTo>
                <a:close/>
              </a:path>
              <a:path w="103117" h="155724">
                <a:moveTo>
                  <a:pt x="52101" y="129514"/>
                </a:moveTo>
                <a:lnTo>
                  <a:pt x="52101" y="155701"/>
                </a:lnTo>
                <a:lnTo>
                  <a:pt x="54239" y="155724"/>
                </a:lnTo>
                <a:lnTo>
                  <a:pt x="65038" y="125399"/>
                </a:lnTo>
                <a:lnTo>
                  <a:pt x="52101" y="129514"/>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84" name="object 184"/>
          <p:cNvSpPr/>
          <p:nvPr/>
        </p:nvSpPr>
        <p:spPr>
          <a:xfrm>
            <a:off x="9910102" y="6445524"/>
            <a:ext cx="69620" cy="109469"/>
          </a:xfrm>
          <a:custGeom>
            <a:avLst/>
            <a:gdLst/>
            <a:ahLst/>
            <a:cxnLst/>
            <a:rect l="l" t="t" r="r" b="b"/>
            <a:pathLst>
              <a:path w="99015" h="155689">
                <a:moveTo>
                  <a:pt x="2827" y="23154"/>
                </a:moveTo>
                <a:lnTo>
                  <a:pt x="590" y="35877"/>
                </a:lnTo>
                <a:lnTo>
                  <a:pt x="738" y="40075"/>
                </a:lnTo>
                <a:lnTo>
                  <a:pt x="3436" y="53143"/>
                </a:lnTo>
                <a:lnTo>
                  <a:pt x="9235" y="64287"/>
                </a:lnTo>
                <a:lnTo>
                  <a:pt x="17759" y="73950"/>
                </a:lnTo>
                <a:lnTo>
                  <a:pt x="28631" y="82575"/>
                </a:lnTo>
                <a:lnTo>
                  <a:pt x="47199" y="95427"/>
                </a:lnTo>
                <a:lnTo>
                  <a:pt x="53727" y="99898"/>
                </a:lnTo>
                <a:lnTo>
                  <a:pt x="63417" y="104584"/>
                </a:lnTo>
                <a:lnTo>
                  <a:pt x="63937" y="112991"/>
                </a:lnTo>
                <a:lnTo>
                  <a:pt x="66300" y="122415"/>
                </a:lnTo>
                <a:lnTo>
                  <a:pt x="59543" y="129501"/>
                </a:lnTo>
                <a:lnTo>
                  <a:pt x="49815" y="129501"/>
                </a:lnTo>
                <a:lnTo>
                  <a:pt x="43105" y="129086"/>
                </a:lnTo>
                <a:lnTo>
                  <a:pt x="35705" y="123008"/>
                </a:lnTo>
                <a:lnTo>
                  <a:pt x="34131" y="103022"/>
                </a:lnTo>
                <a:lnTo>
                  <a:pt x="69" y="103022"/>
                </a:lnTo>
                <a:lnTo>
                  <a:pt x="1127" y="123118"/>
                </a:lnTo>
                <a:lnTo>
                  <a:pt x="6942" y="137026"/>
                </a:lnTo>
                <a:lnTo>
                  <a:pt x="15991" y="146419"/>
                </a:lnTo>
                <a:lnTo>
                  <a:pt x="26821" y="152115"/>
                </a:lnTo>
                <a:lnTo>
                  <a:pt x="37979" y="154932"/>
                </a:lnTo>
                <a:lnTo>
                  <a:pt x="48012" y="155689"/>
                </a:lnTo>
                <a:lnTo>
                  <a:pt x="49223" y="155683"/>
                </a:lnTo>
                <a:lnTo>
                  <a:pt x="69041" y="153410"/>
                </a:lnTo>
                <a:lnTo>
                  <a:pt x="83070" y="147550"/>
                </a:lnTo>
                <a:lnTo>
                  <a:pt x="92169" y="138853"/>
                </a:lnTo>
                <a:lnTo>
                  <a:pt x="97198" y="128072"/>
                </a:lnTo>
                <a:lnTo>
                  <a:pt x="99015" y="115958"/>
                </a:lnTo>
                <a:lnTo>
                  <a:pt x="98481" y="103263"/>
                </a:lnTo>
                <a:lnTo>
                  <a:pt x="94238" y="92906"/>
                </a:lnTo>
                <a:lnTo>
                  <a:pt x="85072" y="81934"/>
                </a:lnTo>
                <a:lnTo>
                  <a:pt x="75202" y="74180"/>
                </a:lnTo>
                <a:lnTo>
                  <a:pt x="47427" y="55308"/>
                </a:lnTo>
                <a:lnTo>
                  <a:pt x="40874" y="50850"/>
                </a:lnTo>
                <a:lnTo>
                  <a:pt x="34639" y="46913"/>
                </a:lnTo>
                <a:lnTo>
                  <a:pt x="34639" y="29844"/>
                </a:lnTo>
                <a:lnTo>
                  <a:pt x="40874" y="26225"/>
                </a:lnTo>
                <a:lnTo>
                  <a:pt x="49078" y="26225"/>
                </a:lnTo>
                <a:lnTo>
                  <a:pt x="52707" y="26458"/>
                </a:lnTo>
                <a:lnTo>
                  <a:pt x="62401" y="32694"/>
                </a:lnTo>
                <a:lnTo>
                  <a:pt x="64763" y="48996"/>
                </a:lnTo>
                <a:lnTo>
                  <a:pt x="98748" y="48996"/>
                </a:lnTo>
                <a:lnTo>
                  <a:pt x="98612" y="41393"/>
                </a:lnTo>
                <a:lnTo>
                  <a:pt x="95936" y="26777"/>
                </a:lnTo>
                <a:lnTo>
                  <a:pt x="89938" y="15222"/>
                </a:lnTo>
                <a:lnTo>
                  <a:pt x="80555" y="6837"/>
                </a:lnTo>
                <a:lnTo>
                  <a:pt x="67723" y="1727"/>
                </a:lnTo>
                <a:lnTo>
                  <a:pt x="51377" y="0"/>
                </a:lnTo>
                <a:lnTo>
                  <a:pt x="34924" y="1294"/>
                </a:lnTo>
                <a:lnTo>
                  <a:pt x="20178" y="5690"/>
                </a:lnTo>
                <a:lnTo>
                  <a:pt x="9418" y="13034"/>
                </a:lnTo>
                <a:lnTo>
                  <a:pt x="2827" y="23154"/>
                </a:lnTo>
                <a:close/>
              </a:path>
            </a:pathLst>
          </a:custGeom>
          <a:solidFill>
            <a:srgbClr val="FDFDFD"/>
          </a:solidFill>
        </p:spPr>
        <p:txBody>
          <a:bodyPr wrap="square" lIns="0" tIns="0" rIns="0" bIns="0" rtlCol="0">
            <a:noAutofit/>
          </a:bodyPr>
          <a:lstStyle/>
          <a:p>
            <a:endParaRPr sz="1266">
              <a:solidFill>
                <a:prstClr val="black"/>
              </a:solidFill>
            </a:endParaRPr>
          </a:p>
        </p:txBody>
      </p:sp>
      <p:sp>
        <p:nvSpPr>
          <p:cNvPr id="185" name="object 185"/>
          <p:cNvSpPr/>
          <p:nvPr/>
        </p:nvSpPr>
        <p:spPr>
          <a:xfrm>
            <a:off x="10045200" y="6390299"/>
            <a:ext cx="191442" cy="186863"/>
          </a:xfrm>
          <a:custGeom>
            <a:avLst/>
            <a:gdLst/>
            <a:ahLst/>
            <a:cxnLst/>
            <a:rect l="l" t="t" r="r" b="b"/>
            <a:pathLst>
              <a:path w="272273" h="265760">
                <a:moveTo>
                  <a:pt x="83148" y="10099"/>
                </a:moveTo>
                <a:lnTo>
                  <a:pt x="70063" y="16620"/>
                </a:lnTo>
                <a:lnTo>
                  <a:pt x="58151" y="24338"/>
                </a:lnTo>
                <a:lnTo>
                  <a:pt x="47421" y="33018"/>
                </a:lnTo>
                <a:lnTo>
                  <a:pt x="37883" y="42428"/>
                </a:lnTo>
                <a:lnTo>
                  <a:pt x="29543" y="52333"/>
                </a:lnTo>
                <a:lnTo>
                  <a:pt x="22412" y="62500"/>
                </a:lnTo>
                <a:lnTo>
                  <a:pt x="16498" y="72693"/>
                </a:lnTo>
                <a:lnTo>
                  <a:pt x="11809" y="82680"/>
                </a:lnTo>
                <a:lnTo>
                  <a:pt x="8355" y="92227"/>
                </a:lnTo>
                <a:lnTo>
                  <a:pt x="5721" y="100868"/>
                </a:lnTo>
                <a:lnTo>
                  <a:pt x="1955" y="114243"/>
                </a:lnTo>
                <a:lnTo>
                  <a:pt x="93" y="124388"/>
                </a:lnTo>
                <a:lnTo>
                  <a:pt x="0" y="133743"/>
                </a:lnTo>
                <a:lnTo>
                  <a:pt x="1537" y="144748"/>
                </a:lnTo>
                <a:lnTo>
                  <a:pt x="4570" y="159842"/>
                </a:lnTo>
                <a:lnTo>
                  <a:pt x="204747" y="159842"/>
                </a:lnTo>
                <a:lnTo>
                  <a:pt x="203938" y="161900"/>
                </a:lnTo>
                <a:lnTo>
                  <a:pt x="200691" y="168476"/>
                </a:lnTo>
                <a:lnTo>
                  <a:pt x="194541" y="177853"/>
                </a:lnTo>
                <a:lnTo>
                  <a:pt x="185043" y="188247"/>
                </a:lnTo>
                <a:lnTo>
                  <a:pt x="171751" y="197878"/>
                </a:lnTo>
                <a:lnTo>
                  <a:pt x="154219" y="204963"/>
                </a:lnTo>
                <a:lnTo>
                  <a:pt x="132002" y="207721"/>
                </a:lnTo>
                <a:lnTo>
                  <a:pt x="125778" y="207715"/>
                </a:lnTo>
                <a:lnTo>
                  <a:pt x="109733" y="207230"/>
                </a:lnTo>
                <a:lnTo>
                  <a:pt x="98829" y="205011"/>
                </a:lnTo>
                <a:lnTo>
                  <a:pt x="90704" y="199725"/>
                </a:lnTo>
                <a:lnTo>
                  <a:pt x="82999" y="190040"/>
                </a:lnTo>
                <a:lnTo>
                  <a:pt x="73353" y="174624"/>
                </a:lnTo>
                <a:lnTo>
                  <a:pt x="30493" y="174475"/>
                </a:lnTo>
                <a:lnTo>
                  <a:pt x="15000" y="174494"/>
                </a:lnTo>
                <a:lnTo>
                  <a:pt x="8583" y="174624"/>
                </a:lnTo>
                <a:lnTo>
                  <a:pt x="8735" y="175130"/>
                </a:lnTo>
                <a:lnTo>
                  <a:pt x="14941" y="190199"/>
                </a:lnTo>
                <a:lnTo>
                  <a:pt x="20008" y="199443"/>
                </a:lnTo>
                <a:lnTo>
                  <a:pt x="26440" y="209322"/>
                </a:lnTo>
                <a:lnTo>
                  <a:pt x="34279" y="219457"/>
                </a:lnTo>
                <a:lnTo>
                  <a:pt x="43567" y="229469"/>
                </a:lnTo>
                <a:lnTo>
                  <a:pt x="54346" y="238980"/>
                </a:lnTo>
                <a:lnTo>
                  <a:pt x="66658" y="247611"/>
                </a:lnTo>
                <a:lnTo>
                  <a:pt x="80546" y="254983"/>
                </a:lnTo>
                <a:lnTo>
                  <a:pt x="96050" y="260718"/>
                </a:lnTo>
                <a:lnTo>
                  <a:pt x="113213" y="264436"/>
                </a:lnTo>
                <a:lnTo>
                  <a:pt x="132078" y="265760"/>
                </a:lnTo>
                <a:lnTo>
                  <a:pt x="140262" y="265542"/>
                </a:lnTo>
                <a:lnTo>
                  <a:pt x="156403" y="263776"/>
                </a:lnTo>
                <a:lnTo>
                  <a:pt x="171417" y="260388"/>
                </a:lnTo>
                <a:lnTo>
                  <a:pt x="185301" y="255569"/>
                </a:lnTo>
                <a:lnTo>
                  <a:pt x="198055" y="249504"/>
                </a:lnTo>
                <a:lnTo>
                  <a:pt x="209674" y="242384"/>
                </a:lnTo>
                <a:lnTo>
                  <a:pt x="220157" y="234395"/>
                </a:lnTo>
                <a:lnTo>
                  <a:pt x="229502" y="225727"/>
                </a:lnTo>
                <a:lnTo>
                  <a:pt x="237706" y="216566"/>
                </a:lnTo>
                <a:lnTo>
                  <a:pt x="244766" y="207100"/>
                </a:lnTo>
                <a:lnTo>
                  <a:pt x="250680" y="197519"/>
                </a:lnTo>
                <a:lnTo>
                  <a:pt x="255446" y="188010"/>
                </a:lnTo>
                <a:lnTo>
                  <a:pt x="264843" y="166548"/>
                </a:lnTo>
                <a:lnTo>
                  <a:pt x="269297" y="154769"/>
                </a:lnTo>
                <a:lnTo>
                  <a:pt x="271732" y="145083"/>
                </a:lnTo>
                <a:lnTo>
                  <a:pt x="272273" y="136170"/>
                </a:lnTo>
                <a:lnTo>
                  <a:pt x="271047" y="126710"/>
                </a:lnTo>
                <a:lnTo>
                  <a:pt x="268182" y="115385"/>
                </a:lnTo>
                <a:lnTo>
                  <a:pt x="263802" y="100876"/>
                </a:lnTo>
                <a:lnTo>
                  <a:pt x="67397" y="100876"/>
                </a:lnTo>
                <a:lnTo>
                  <a:pt x="69383" y="97109"/>
                </a:lnTo>
                <a:lnTo>
                  <a:pt x="74643" y="89078"/>
                </a:lnTo>
                <a:lnTo>
                  <a:pt x="83391" y="78958"/>
                </a:lnTo>
                <a:lnTo>
                  <a:pt x="95817" y="68975"/>
                </a:lnTo>
                <a:lnTo>
                  <a:pt x="112114" y="61353"/>
                </a:lnTo>
                <a:lnTo>
                  <a:pt x="132472" y="58318"/>
                </a:lnTo>
                <a:lnTo>
                  <a:pt x="140398" y="58326"/>
                </a:lnTo>
                <a:lnTo>
                  <a:pt x="157872" y="58776"/>
                </a:lnTo>
                <a:lnTo>
                  <a:pt x="169568" y="60732"/>
                </a:lnTo>
                <a:lnTo>
                  <a:pt x="177903" y="65311"/>
                </a:lnTo>
                <a:lnTo>
                  <a:pt x="185293" y="73630"/>
                </a:lnTo>
                <a:lnTo>
                  <a:pt x="194156" y="86804"/>
                </a:lnTo>
                <a:lnTo>
                  <a:pt x="259243" y="86804"/>
                </a:lnTo>
                <a:lnTo>
                  <a:pt x="256544" y="80168"/>
                </a:lnTo>
                <a:lnTo>
                  <a:pt x="253046" y="72991"/>
                </a:lnTo>
                <a:lnTo>
                  <a:pt x="247941" y="64036"/>
                </a:lnTo>
                <a:lnTo>
                  <a:pt x="241096" y="53900"/>
                </a:lnTo>
                <a:lnTo>
                  <a:pt x="232378" y="43180"/>
                </a:lnTo>
                <a:lnTo>
                  <a:pt x="221655" y="32472"/>
                </a:lnTo>
                <a:lnTo>
                  <a:pt x="208796" y="22373"/>
                </a:lnTo>
                <a:lnTo>
                  <a:pt x="193668" y="13480"/>
                </a:lnTo>
                <a:lnTo>
                  <a:pt x="176139" y="6389"/>
                </a:lnTo>
                <a:lnTo>
                  <a:pt x="156076" y="1696"/>
                </a:lnTo>
                <a:lnTo>
                  <a:pt x="133348" y="0"/>
                </a:lnTo>
                <a:lnTo>
                  <a:pt x="129359" y="57"/>
                </a:lnTo>
                <a:lnTo>
                  <a:pt x="112805" y="1584"/>
                </a:lnTo>
                <a:lnTo>
                  <a:pt x="97398" y="5009"/>
                </a:lnTo>
                <a:lnTo>
                  <a:pt x="83148" y="10099"/>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86" name="object 186"/>
          <p:cNvSpPr/>
          <p:nvPr/>
        </p:nvSpPr>
        <p:spPr>
          <a:xfrm>
            <a:off x="1837278" y="257438"/>
            <a:ext cx="287317" cy="280294"/>
          </a:xfrm>
          <a:custGeom>
            <a:avLst/>
            <a:gdLst/>
            <a:ahLst/>
            <a:cxnLst/>
            <a:rect l="l" t="t" r="r" b="b"/>
            <a:pathLst>
              <a:path w="408629" h="398640">
                <a:moveTo>
                  <a:pt x="13307" y="262700"/>
                </a:moveTo>
                <a:lnTo>
                  <a:pt x="18646" y="276864"/>
                </a:lnTo>
                <a:lnTo>
                  <a:pt x="27443" y="294405"/>
                </a:lnTo>
                <a:lnTo>
                  <a:pt x="39846" y="313978"/>
                </a:lnTo>
                <a:lnTo>
                  <a:pt x="56004" y="334235"/>
                </a:lnTo>
                <a:lnTo>
                  <a:pt x="65538" y="344199"/>
                </a:lnTo>
                <a:lnTo>
                  <a:pt x="76065" y="353829"/>
                </a:lnTo>
                <a:lnTo>
                  <a:pt x="87606" y="362956"/>
                </a:lnTo>
                <a:lnTo>
                  <a:pt x="100178" y="371413"/>
                </a:lnTo>
                <a:lnTo>
                  <a:pt x="113800" y="379031"/>
                </a:lnTo>
                <a:lnTo>
                  <a:pt x="128491" y="385641"/>
                </a:lnTo>
                <a:lnTo>
                  <a:pt x="144269" y="391076"/>
                </a:lnTo>
                <a:lnTo>
                  <a:pt x="161153" y="395166"/>
                </a:lnTo>
                <a:lnTo>
                  <a:pt x="179161" y="397743"/>
                </a:lnTo>
                <a:lnTo>
                  <a:pt x="198312" y="398640"/>
                </a:lnTo>
                <a:lnTo>
                  <a:pt x="202158" y="398608"/>
                </a:lnTo>
                <a:lnTo>
                  <a:pt x="218860" y="397717"/>
                </a:lnTo>
                <a:lnTo>
                  <a:pt x="234813" y="395662"/>
                </a:lnTo>
                <a:lnTo>
                  <a:pt x="250014" y="392528"/>
                </a:lnTo>
                <a:lnTo>
                  <a:pt x="264463" y="388396"/>
                </a:lnTo>
                <a:lnTo>
                  <a:pt x="278159" y="383352"/>
                </a:lnTo>
                <a:lnTo>
                  <a:pt x="291101" y="377479"/>
                </a:lnTo>
                <a:lnTo>
                  <a:pt x="303287" y="370859"/>
                </a:lnTo>
                <a:lnTo>
                  <a:pt x="314717" y="363577"/>
                </a:lnTo>
                <a:lnTo>
                  <a:pt x="325390" y="355717"/>
                </a:lnTo>
                <a:lnTo>
                  <a:pt x="344458" y="338593"/>
                </a:lnTo>
                <a:lnTo>
                  <a:pt x="360485" y="320156"/>
                </a:lnTo>
                <a:lnTo>
                  <a:pt x="373460" y="301074"/>
                </a:lnTo>
                <a:lnTo>
                  <a:pt x="383376" y="282016"/>
                </a:lnTo>
                <a:lnTo>
                  <a:pt x="391226" y="264345"/>
                </a:lnTo>
                <a:lnTo>
                  <a:pt x="397454" y="249839"/>
                </a:lnTo>
                <a:lnTo>
                  <a:pt x="405677" y="227070"/>
                </a:lnTo>
                <a:lnTo>
                  <a:pt x="408629" y="208712"/>
                </a:lnTo>
                <a:lnTo>
                  <a:pt x="408269" y="199721"/>
                </a:lnTo>
                <a:lnTo>
                  <a:pt x="406759" y="190072"/>
                </a:lnTo>
                <a:lnTo>
                  <a:pt x="404157" y="179181"/>
                </a:lnTo>
                <a:lnTo>
                  <a:pt x="400518" y="166459"/>
                </a:lnTo>
                <a:lnTo>
                  <a:pt x="395898" y="151320"/>
                </a:lnTo>
                <a:lnTo>
                  <a:pt x="101296" y="151320"/>
                </a:lnTo>
                <a:lnTo>
                  <a:pt x="102758" y="148414"/>
                </a:lnTo>
                <a:lnTo>
                  <a:pt x="106340" y="142211"/>
                </a:lnTo>
                <a:lnTo>
                  <a:pt x="112163" y="133625"/>
                </a:lnTo>
                <a:lnTo>
                  <a:pt x="120310" y="123647"/>
                </a:lnTo>
                <a:lnTo>
                  <a:pt x="130868" y="113264"/>
                </a:lnTo>
                <a:lnTo>
                  <a:pt x="143920" y="103466"/>
                </a:lnTo>
                <a:lnTo>
                  <a:pt x="159552" y="95243"/>
                </a:lnTo>
                <a:lnTo>
                  <a:pt x="177849" y="89583"/>
                </a:lnTo>
                <a:lnTo>
                  <a:pt x="198896" y="87477"/>
                </a:lnTo>
                <a:lnTo>
                  <a:pt x="220710" y="87566"/>
                </a:lnTo>
                <a:lnTo>
                  <a:pt x="237001" y="88163"/>
                </a:lnTo>
                <a:lnTo>
                  <a:pt x="249439" y="89765"/>
                </a:lnTo>
                <a:lnTo>
                  <a:pt x="259097" y="92868"/>
                </a:lnTo>
                <a:lnTo>
                  <a:pt x="267049" y="97968"/>
                </a:lnTo>
                <a:lnTo>
                  <a:pt x="274370" y="105561"/>
                </a:lnTo>
                <a:lnTo>
                  <a:pt x="282134" y="116144"/>
                </a:lnTo>
                <a:lnTo>
                  <a:pt x="291415" y="130213"/>
                </a:lnTo>
                <a:lnTo>
                  <a:pt x="389053" y="130213"/>
                </a:lnTo>
                <a:lnTo>
                  <a:pt x="381769" y="113426"/>
                </a:lnTo>
                <a:lnTo>
                  <a:pt x="372106" y="96065"/>
                </a:lnTo>
                <a:lnTo>
                  <a:pt x="357803" y="75553"/>
                </a:lnTo>
                <a:lnTo>
                  <a:pt x="348765" y="64779"/>
                </a:lnTo>
                <a:lnTo>
                  <a:pt x="338390" y="54013"/>
                </a:lnTo>
                <a:lnTo>
                  <a:pt x="326620" y="43519"/>
                </a:lnTo>
                <a:lnTo>
                  <a:pt x="313396" y="33565"/>
                </a:lnTo>
                <a:lnTo>
                  <a:pt x="298659" y="24414"/>
                </a:lnTo>
                <a:lnTo>
                  <a:pt x="282351" y="16332"/>
                </a:lnTo>
                <a:lnTo>
                  <a:pt x="264413" y="9584"/>
                </a:lnTo>
                <a:lnTo>
                  <a:pt x="244785" y="4436"/>
                </a:lnTo>
                <a:lnTo>
                  <a:pt x="223411" y="1153"/>
                </a:lnTo>
                <a:lnTo>
                  <a:pt x="200229" y="0"/>
                </a:lnTo>
                <a:lnTo>
                  <a:pt x="194245" y="86"/>
                </a:lnTo>
                <a:lnTo>
                  <a:pt x="177501" y="1279"/>
                </a:lnTo>
                <a:lnTo>
                  <a:pt x="161519" y="3790"/>
                </a:lnTo>
                <a:lnTo>
                  <a:pt x="146304" y="7515"/>
                </a:lnTo>
                <a:lnTo>
                  <a:pt x="131860" y="12349"/>
                </a:lnTo>
                <a:lnTo>
                  <a:pt x="118190" y="18189"/>
                </a:lnTo>
                <a:lnTo>
                  <a:pt x="105299" y="24932"/>
                </a:lnTo>
                <a:lnTo>
                  <a:pt x="93190" y="32472"/>
                </a:lnTo>
                <a:lnTo>
                  <a:pt x="81867" y="40706"/>
                </a:lnTo>
                <a:lnTo>
                  <a:pt x="71335" y="49530"/>
                </a:lnTo>
                <a:lnTo>
                  <a:pt x="61596" y="58841"/>
                </a:lnTo>
                <a:lnTo>
                  <a:pt x="52656" y="68533"/>
                </a:lnTo>
                <a:lnTo>
                  <a:pt x="37184" y="88647"/>
                </a:lnTo>
                <a:lnTo>
                  <a:pt x="24950" y="109042"/>
                </a:lnTo>
                <a:lnTo>
                  <a:pt x="15986" y="128886"/>
                </a:lnTo>
                <a:lnTo>
                  <a:pt x="11332" y="142932"/>
                </a:lnTo>
                <a:lnTo>
                  <a:pt x="6563" y="158774"/>
                </a:lnTo>
                <a:lnTo>
                  <a:pt x="3125" y="171381"/>
                </a:lnTo>
                <a:lnTo>
                  <a:pt x="0" y="191224"/>
                </a:lnTo>
                <a:lnTo>
                  <a:pt x="191" y="200628"/>
                </a:lnTo>
                <a:lnTo>
                  <a:pt x="1470" y="211132"/>
                </a:lnTo>
                <a:lnTo>
                  <a:pt x="3776" y="223820"/>
                </a:lnTo>
                <a:lnTo>
                  <a:pt x="7050" y="239776"/>
                </a:lnTo>
                <a:lnTo>
                  <a:pt x="307290" y="239776"/>
                </a:lnTo>
                <a:lnTo>
                  <a:pt x="307234" y="239936"/>
                </a:lnTo>
                <a:lnTo>
                  <a:pt x="303290" y="248826"/>
                </a:lnTo>
                <a:lnTo>
                  <a:pt x="298663" y="257066"/>
                </a:lnTo>
                <a:lnTo>
                  <a:pt x="292001" y="266777"/>
                </a:lnTo>
                <a:lnTo>
                  <a:pt x="283107" y="277169"/>
                </a:lnTo>
                <a:lnTo>
                  <a:pt x="271783" y="287449"/>
                </a:lnTo>
                <a:lnTo>
                  <a:pt x="257829" y="296824"/>
                </a:lnTo>
                <a:lnTo>
                  <a:pt x="241047" y="304501"/>
                </a:lnTo>
                <a:lnTo>
                  <a:pt x="221241" y="309689"/>
                </a:lnTo>
                <a:lnTo>
                  <a:pt x="198210" y="311594"/>
                </a:lnTo>
                <a:lnTo>
                  <a:pt x="179778" y="311508"/>
                </a:lnTo>
                <a:lnTo>
                  <a:pt x="164811" y="310858"/>
                </a:lnTo>
                <a:lnTo>
                  <a:pt x="153269" y="309051"/>
                </a:lnTo>
                <a:lnTo>
                  <a:pt x="144105" y="305496"/>
                </a:lnTo>
                <a:lnTo>
                  <a:pt x="136268" y="299600"/>
                </a:lnTo>
                <a:lnTo>
                  <a:pt x="128711" y="290772"/>
                </a:lnTo>
                <a:lnTo>
                  <a:pt x="120383" y="278419"/>
                </a:lnTo>
                <a:lnTo>
                  <a:pt x="110237" y="261950"/>
                </a:lnTo>
                <a:lnTo>
                  <a:pt x="64694" y="261763"/>
                </a:lnTo>
                <a:lnTo>
                  <a:pt x="17556" y="261796"/>
                </a:lnTo>
                <a:lnTo>
                  <a:pt x="13082" y="261950"/>
                </a:lnTo>
                <a:lnTo>
                  <a:pt x="13307" y="262700"/>
                </a:lnTo>
                <a:close/>
              </a:path>
            </a:pathLst>
          </a:custGeom>
          <a:solidFill>
            <a:srgbClr val="ED3F37"/>
          </a:solidFill>
        </p:spPr>
        <p:txBody>
          <a:bodyPr wrap="square" lIns="0" tIns="0" rIns="0" bIns="0" rtlCol="0">
            <a:noAutofit/>
          </a:bodyPr>
          <a:lstStyle/>
          <a:p>
            <a:endParaRPr sz="1266">
              <a:solidFill>
                <a:prstClr val="black"/>
              </a:solidFill>
            </a:endParaRPr>
          </a:p>
        </p:txBody>
      </p:sp>
      <p:sp>
        <p:nvSpPr>
          <p:cNvPr id="187" name="object 187"/>
          <p:cNvSpPr/>
          <p:nvPr/>
        </p:nvSpPr>
        <p:spPr>
          <a:xfrm>
            <a:off x="1826044" y="6409134"/>
            <a:ext cx="144298" cy="144902"/>
          </a:xfrm>
          <a:custGeom>
            <a:avLst/>
            <a:gdLst/>
            <a:ahLst/>
            <a:cxnLst/>
            <a:rect l="l" t="t" r="r" b="b"/>
            <a:pathLst>
              <a:path w="205224" h="206083">
                <a:moveTo>
                  <a:pt x="49136" y="72339"/>
                </a:moveTo>
                <a:lnTo>
                  <a:pt x="52120" y="68541"/>
                </a:lnTo>
                <a:lnTo>
                  <a:pt x="56845" y="66687"/>
                </a:lnTo>
                <a:lnTo>
                  <a:pt x="58677" y="66066"/>
                </a:lnTo>
                <a:lnTo>
                  <a:pt x="70822" y="67081"/>
                </a:lnTo>
                <a:lnTo>
                  <a:pt x="79578" y="73520"/>
                </a:lnTo>
                <a:lnTo>
                  <a:pt x="80772" y="74790"/>
                </a:lnTo>
                <a:lnTo>
                  <a:pt x="84266" y="78363"/>
                </a:lnTo>
                <a:lnTo>
                  <a:pt x="93282" y="87304"/>
                </a:lnTo>
                <a:lnTo>
                  <a:pt x="102298" y="96253"/>
                </a:lnTo>
                <a:lnTo>
                  <a:pt x="110843" y="87687"/>
                </a:lnTo>
                <a:lnTo>
                  <a:pt x="119812" y="78692"/>
                </a:lnTo>
                <a:lnTo>
                  <a:pt x="128779" y="69697"/>
                </a:lnTo>
                <a:lnTo>
                  <a:pt x="137744" y="60703"/>
                </a:lnTo>
                <a:lnTo>
                  <a:pt x="146710" y="51711"/>
                </a:lnTo>
                <a:lnTo>
                  <a:pt x="155676" y="42722"/>
                </a:lnTo>
                <a:lnTo>
                  <a:pt x="147209" y="34280"/>
                </a:lnTo>
                <a:lnTo>
                  <a:pt x="138225" y="25301"/>
                </a:lnTo>
                <a:lnTo>
                  <a:pt x="129247" y="16306"/>
                </a:lnTo>
                <a:lnTo>
                  <a:pt x="124294" y="11379"/>
                </a:lnTo>
                <a:lnTo>
                  <a:pt x="119659" y="4914"/>
                </a:lnTo>
                <a:lnTo>
                  <a:pt x="112788" y="1981"/>
                </a:lnTo>
                <a:lnTo>
                  <a:pt x="109245" y="469"/>
                </a:lnTo>
                <a:lnTo>
                  <a:pt x="105397" y="0"/>
                </a:lnTo>
                <a:lnTo>
                  <a:pt x="100203" y="76"/>
                </a:lnTo>
                <a:lnTo>
                  <a:pt x="96748" y="1574"/>
                </a:lnTo>
                <a:lnTo>
                  <a:pt x="93306" y="1612"/>
                </a:lnTo>
                <a:lnTo>
                  <a:pt x="90424" y="3352"/>
                </a:lnTo>
                <a:lnTo>
                  <a:pt x="86601" y="5715"/>
                </a:lnTo>
                <a:lnTo>
                  <a:pt x="83731" y="9372"/>
                </a:lnTo>
                <a:lnTo>
                  <a:pt x="80606" y="12496"/>
                </a:lnTo>
                <a:lnTo>
                  <a:pt x="74815" y="18288"/>
                </a:lnTo>
                <a:lnTo>
                  <a:pt x="68961" y="24130"/>
                </a:lnTo>
                <a:lnTo>
                  <a:pt x="63131" y="29984"/>
                </a:lnTo>
                <a:lnTo>
                  <a:pt x="55507" y="37596"/>
                </a:lnTo>
                <a:lnTo>
                  <a:pt x="46529" y="46573"/>
                </a:lnTo>
                <a:lnTo>
                  <a:pt x="37553" y="55554"/>
                </a:lnTo>
                <a:lnTo>
                  <a:pt x="28573" y="64537"/>
                </a:lnTo>
                <a:lnTo>
                  <a:pt x="19583" y="73520"/>
                </a:lnTo>
                <a:lnTo>
                  <a:pt x="18134" y="74912"/>
                </a:lnTo>
                <a:lnTo>
                  <a:pt x="9639" y="82804"/>
                </a:lnTo>
                <a:lnTo>
                  <a:pt x="1985" y="93037"/>
                </a:lnTo>
                <a:lnTo>
                  <a:pt x="0" y="105867"/>
                </a:lnTo>
                <a:lnTo>
                  <a:pt x="4368" y="116917"/>
                </a:lnTo>
                <a:lnTo>
                  <a:pt x="12820" y="126576"/>
                </a:lnTo>
                <a:lnTo>
                  <a:pt x="22034" y="135077"/>
                </a:lnTo>
                <a:lnTo>
                  <a:pt x="22943" y="135985"/>
                </a:lnTo>
                <a:lnTo>
                  <a:pt x="31931" y="144971"/>
                </a:lnTo>
                <a:lnTo>
                  <a:pt x="40913" y="153956"/>
                </a:lnTo>
                <a:lnTo>
                  <a:pt x="49893" y="162937"/>
                </a:lnTo>
                <a:lnTo>
                  <a:pt x="58873" y="171911"/>
                </a:lnTo>
                <a:lnTo>
                  <a:pt x="67856" y="180873"/>
                </a:lnTo>
                <a:lnTo>
                  <a:pt x="72735" y="186020"/>
                </a:lnTo>
                <a:lnTo>
                  <a:pt x="81994" y="195759"/>
                </a:lnTo>
                <a:lnTo>
                  <a:pt x="91643" y="203466"/>
                </a:lnTo>
                <a:lnTo>
                  <a:pt x="93878" y="204599"/>
                </a:lnTo>
                <a:lnTo>
                  <a:pt x="105867" y="206083"/>
                </a:lnTo>
                <a:lnTo>
                  <a:pt x="116171" y="201722"/>
                </a:lnTo>
                <a:lnTo>
                  <a:pt x="124167" y="195084"/>
                </a:lnTo>
                <a:lnTo>
                  <a:pt x="129200" y="190041"/>
                </a:lnTo>
                <a:lnTo>
                  <a:pt x="138171" y="181050"/>
                </a:lnTo>
                <a:lnTo>
                  <a:pt x="147141" y="172059"/>
                </a:lnTo>
                <a:lnTo>
                  <a:pt x="156111" y="163067"/>
                </a:lnTo>
                <a:lnTo>
                  <a:pt x="165080" y="154075"/>
                </a:lnTo>
                <a:lnTo>
                  <a:pt x="174048" y="145083"/>
                </a:lnTo>
                <a:lnTo>
                  <a:pt x="183016" y="136091"/>
                </a:lnTo>
                <a:lnTo>
                  <a:pt x="191984" y="127100"/>
                </a:lnTo>
                <a:lnTo>
                  <a:pt x="200952" y="118110"/>
                </a:lnTo>
                <a:lnTo>
                  <a:pt x="205224" y="108215"/>
                </a:lnTo>
                <a:lnTo>
                  <a:pt x="204853" y="95500"/>
                </a:lnTo>
                <a:lnTo>
                  <a:pt x="198488" y="85559"/>
                </a:lnTo>
                <a:lnTo>
                  <a:pt x="191830" y="92205"/>
                </a:lnTo>
                <a:lnTo>
                  <a:pt x="182842" y="101177"/>
                </a:lnTo>
                <a:lnTo>
                  <a:pt x="173852" y="110148"/>
                </a:lnTo>
                <a:lnTo>
                  <a:pt x="164863" y="119120"/>
                </a:lnTo>
                <a:lnTo>
                  <a:pt x="155875" y="128092"/>
                </a:lnTo>
                <a:lnTo>
                  <a:pt x="146887" y="137065"/>
                </a:lnTo>
                <a:lnTo>
                  <a:pt x="137901" y="146039"/>
                </a:lnTo>
                <a:lnTo>
                  <a:pt x="128917" y="155016"/>
                </a:lnTo>
                <a:lnTo>
                  <a:pt x="128037" y="156090"/>
                </a:lnTo>
                <a:lnTo>
                  <a:pt x="118890" y="165745"/>
                </a:lnTo>
                <a:lnTo>
                  <a:pt x="108610" y="173037"/>
                </a:lnTo>
                <a:lnTo>
                  <a:pt x="106337" y="173888"/>
                </a:lnTo>
                <a:lnTo>
                  <a:pt x="101282" y="174853"/>
                </a:lnTo>
                <a:lnTo>
                  <a:pt x="98272" y="173888"/>
                </a:lnTo>
                <a:lnTo>
                  <a:pt x="96575" y="173279"/>
                </a:lnTo>
                <a:lnTo>
                  <a:pt x="86012" y="165955"/>
                </a:lnTo>
                <a:lnTo>
                  <a:pt x="77292" y="156756"/>
                </a:lnTo>
                <a:lnTo>
                  <a:pt x="76508" y="155974"/>
                </a:lnTo>
                <a:lnTo>
                  <a:pt x="67518" y="146994"/>
                </a:lnTo>
                <a:lnTo>
                  <a:pt x="58537" y="138011"/>
                </a:lnTo>
                <a:lnTo>
                  <a:pt x="49564" y="129026"/>
                </a:lnTo>
                <a:lnTo>
                  <a:pt x="40601" y="120040"/>
                </a:lnTo>
                <a:lnTo>
                  <a:pt x="39551" y="119024"/>
                </a:lnTo>
                <a:lnTo>
                  <a:pt x="31577" y="110542"/>
                </a:lnTo>
                <a:lnTo>
                  <a:pt x="28854" y="97815"/>
                </a:lnTo>
                <a:lnTo>
                  <a:pt x="29508" y="95107"/>
                </a:lnTo>
                <a:lnTo>
                  <a:pt x="36569" y="84208"/>
                </a:lnTo>
                <a:lnTo>
                  <a:pt x="45808" y="75615"/>
                </a:lnTo>
                <a:lnTo>
                  <a:pt x="49136" y="72339"/>
                </a:lnTo>
                <a:close/>
              </a:path>
            </a:pathLst>
          </a:custGeom>
          <a:solidFill>
            <a:srgbClr val="3CB6CB"/>
          </a:solidFill>
        </p:spPr>
        <p:txBody>
          <a:bodyPr wrap="square" lIns="0" tIns="0" rIns="0" bIns="0" rtlCol="0">
            <a:noAutofit/>
          </a:bodyPr>
          <a:lstStyle/>
          <a:p>
            <a:endParaRPr sz="1266">
              <a:solidFill>
                <a:prstClr val="black"/>
              </a:solidFill>
            </a:endParaRPr>
          </a:p>
        </p:txBody>
      </p:sp>
      <p:sp>
        <p:nvSpPr>
          <p:cNvPr id="188" name="object 188"/>
          <p:cNvSpPr/>
          <p:nvPr/>
        </p:nvSpPr>
        <p:spPr>
          <a:xfrm>
            <a:off x="1852954" y="6433151"/>
            <a:ext cx="118702" cy="90404"/>
          </a:xfrm>
          <a:custGeom>
            <a:avLst/>
            <a:gdLst/>
            <a:ahLst/>
            <a:cxnLst/>
            <a:rect l="l" t="t" r="r" b="b"/>
            <a:pathLst>
              <a:path w="168821" h="128574">
                <a:moveTo>
                  <a:pt x="8102" y="57492"/>
                </a:moveTo>
                <a:lnTo>
                  <a:pt x="3860" y="60274"/>
                </a:lnTo>
                <a:lnTo>
                  <a:pt x="2476" y="63817"/>
                </a:lnTo>
                <a:lnTo>
                  <a:pt x="0" y="70027"/>
                </a:lnTo>
                <a:lnTo>
                  <a:pt x="10693" y="77660"/>
                </a:lnTo>
                <a:lnTo>
                  <a:pt x="13652" y="80632"/>
                </a:lnTo>
                <a:lnTo>
                  <a:pt x="21362" y="88335"/>
                </a:lnTo>
                <a:lnTo>
                  <a:pt x="30346" y="97315"/>
                </a:lnTo>
                <a:lnTo>
                  <a:pt x="39331" y="106298"/>
                </a:lnTo>
                <a:lnTo>
                  <a:pt x="48310" y="115277"/>
                </a:lnTo>
                <a:lnTo>
                  <a:pt x="51600" y="118554"/>
                </a:lnTo>
                <a:lnTo>
                  <a:pt x="57823" y="127025"/>
                </a:lnTo>
                <a:lnTo>
                  <a:pt x="62801" y="127825"/>
                </a:lnTo>
                <a:lnTo>
                  <a:pt x="67068" y="128574"/>
                </a:lnTo>
                <a:lnTo>
                  <a:pt x="69341" y="124840"/>
                </a:lnTo>
                <a:lnTo>
                  <a:pt x="71196" y="122948"/>
                </a:lnTo>
                <a:lnTo>
                  <a:pt x="77101" y="117043"/>
                </a:lnTo>
                <a:lnTo>
                  <a:pt x="82981" y="111163"/>
                </a:lnTo>
                <a:lnTo>
                  <a:pt x="88899" y="105282"/>
                </a:lnTo>
                <a:lnTo>
                  <a:pt x="90877" y="103300"/>
                </a:lnTo>
                <a:lnTo>
                  <a:pt x="99846" y="94309"/>
                </a:lnTo>
                <a:lnTo>
                  <a:pt x="108811" y="85315"/>
                </a:lnTo>
                <a:lnTo>
                  <a:pt x="117771" y="76319"/>
                </a:lnTo>
                <a:lnTo>
                  <a:pt x="126729" y="67319"/>
                </a:lnTo>
                <a:lnTo>
                  <a:pt x="135685" y="58313"/>
                </a:lnTo>
                <a:lnTo>
                  <a:pt x="144640" y="49301"/>
                </a:lnTo>
                <a:lnTo>
                  <a:pt x="150355" y="43662"/>
                </a:lnTo>
                <a:lnTo>
                  <a:pt x="155968" y="38023"/>
                </a:lnTo>
                <a:lnTo>
                  <a:pt x="161632" y="32359"/>
                </a:lnTo>
                <a:lnTo>
                  <a:pt x="163639" y="30365"/>
                </a:lnTo>
                <a:lnTo>
                  <a:pt x="166814" y="28270"/>
                </a:lnTo>
                <a:lnTo>
                  <a:pt x="167932" y="25539"/>
                </a:lnTo>
                <a:lnTo>
                  <a:pt x="168821" y="23342"/>
                </a:lnTo>
                <a:lnTo>
                  <a:pt x="168084" y="20269"/>
                </a:lnTo>
                <a:lnTo>
                  <a:pt x="166923" y="18755"/>
                </a:lnTo>
                <a:lnTo>
                  <a:pt x="157892" y="9826"/>
                </a:lnTo>
                <a:lnTo>
                  <a:pt x="148869" y="888"/>
                </a:lnTo>
                <a:lnTo>
                  <a:pt x="147827" y="241"/>
                </a:lnTo>
                <a:lnTo>
                  <a:pt x="144818" y="0"/>
                </a:lnTo>
                <a:lnTo>
                  <a:pt x="141185" y="1371"/>
                </a:lnTo>
                <a:lnTo>
                  <a:pt x="135353" y="7203"/>
                </a:lnTo>
                <a:lnTo>
                  <a:pt x="126373" y="16185"/>
                </a:lnTo>
                <a:lnTo>
                  <a:pt x="117393" y="25166"/>
                </a:lnTo>
                <a:lnTo>
                  <a:pt x="108413" y="34147"/>
                </a:lnTo>
                <a:lnTo>
                  <a:pt x="99433" y="43128"/>
                </a:lnTo>
                <a:lnTo>
                  <a:pt x="90454" y="52108"/>
                </a:lnTo>
                <a:lnTo>
                  <a:pt x="81474" y="61088"/>
                </a:lnTo>
                <a:lnTo>
                  <a:pt x="72493" y="70066"/>
                </a:lnTo>
                <a:lnTo>
                  <a:pt x="63512" y="79044"/>
                </a:lnTo>
                <a:lnTo>
                  <a:pt x="62810" y="78346"/>
                </a:lnTo>
                <a:lnTo>
                  <a:pt x="53826" y="69380"/>
                </a:lnTo>
                <a:lnTo>
                  <a:pt x="44854" y="60393"/>
                </a:lnTo>
                <a:lnTo>
                  <a:pt x="35877" y="51396"/>
                </a:lnTo>
                <a:lnTo>
                  <a:pt x="33312" y="48856"/>
                </a:lnTo>
                <a:lnTo>
                  <a:pt x="29629" y="42176"/>
                </a:lnTo>
                <a:lnTo>
                  <a:pt x="23825" y="43395"/>
                </a:lnTo>
                <a:lnTo>
                  <a:pt x="19418" y="44297"/>
                </a:lnTo>
                <a:lnTo>
                  <a:pt x="13715" y="51904"/>
                </a:lnTo>
                <a:lnTo>
                  <a:pt x="10693" y="54927"/>
                </a:lnTo>
                <a:lnTo>
                  <a:pt x="8102" y="57492"/>
                </a:lnTo>
                <a:close/>
              </a:path>
            </a:pathLst>
          </a:custGeom>
          <a:solidFill>
            <a:srgbClr val="3CB6CB"/>
          </a:solidFill>
        </p:spPr>
        <p:txBody>
          <a:bodyPr wrap="square" lIns="0" tIns="0" rIns="0" bIns="0" rtlCol="0">
            <a:noAutofit/>
          </a:bodyPr>
          <a:lstStyle/>
          <a:p>
            <a:endParaRPr sz="1266">
              <a:solidFill>
                <a:prstClr val="black"/>
              </a:solidFill>
            </a:endParaRPr>
          </a:p>
        </p:txBody>
      </p:sp>
      <p:sp>
        <p:nvSpPr>
          <p:cNvPr id="189" name="object 189"/>
          <p:cNvSpPr/>
          <p:nvPr/>
        </p:nvSpPr>
        <p:spPr>
          <a:xfrm>
            <a:off x="2111557" y="6409737"/>
            <a:ext cx="140517" cy="140544"/>
          </a:xfrm>
          <a:custGeom>
            <a:avLst/>
            <a:gdLst/>
            <a:ahLst/>
            <a:cxnLst/>
            <a:rect l="l" t="t" r="r" b="b"/>
            <a:pathLst>
              <a:path w="199847" h="199885">
                <a:moveTo>
                  <a:pt x="156375" y="90932"/>
                </a:moveTo>
                <a:lnTo>
                  <a:pt x="154632" y="108660"/>
                </a:lnTo>
                <a:lnTo>
                  <a:pt x="153368" y="118213"/>
                </a:lnTo>
                <a:lnTo>
                  <a:pt x="153327" y="118491"/>
                </a:lnTo>
                <a:lnTo>
                  <a:pt x="131330" y="118491"/>
                </a:lnTo>
                <a:lnTo>
                  <a:pt x="131330" y="199885"/>
                </a:lnTo>
                <a:lnTo>
                  <a:pt x="166039" y="199885"/>
                </a:lnTo>
                <a:lnTo>
                  <a:pt x="179933" y="196897"/>
                </a:lnTo>
                <a:lnTo>
                  <a:pt x="191058" y="188806"/>
                </a:lnTo>
                <a:lnTo>
                  <a:pt x="198078" y="176922"/>
                </a:lnTo>
                <a:lnTo>
                  <a:pt x="199847" y="166154"/>
                </a:lnTo>
                <a:lnTo>
                  <a:pt x="199847" y="33820"/>
                </a:lnTo>
                <a:lnTo>
                  <a:pt x="196849" y="19929"/>
                </a:lnTo>
                <a:lnTo>
                  <a:pt x="188743" y="8810"/>
                </a:lnTo>
                <a:lnTo>
                  <a:pt x="176859" y="1785"/>
                </a:lnTo>
                <a:lnTo>
                  <a:pt x="166039" y="0"/>
                </a:lnTo>
                <a:lnTo>
                  <a:pt x="33781" y="0"/>
                </a:lnTo>
                <a:lnTo>
                  <a:pt x="19855" y="2998"/>
                </a:lnTo>
                <a:lnTo>
                  <a:pt x="8754" y="11108"/>
                </a:lnTo>
                <a:lnTo>
                  <a:pt x="1767" y="23004"/>
                </a:lnTo>
                <a:lnTo>
                  <a:pt x="0" y="33820"/>
                </a:lnTo>
                <a:lnTo>
                  <a:pt x="0" y="166154"/>
                </a:lnTo>
                <a:lnTo>
                  <a:pt x="2985" y="180050"/>
                </a:lnTo>
                <a:lnTo>
                  <a:pt x="11079" y="191146"/>
                </a:lnTo>
                <a:lnTo>
                  <a:pt x="22988" y="198132"/>
                </a:lnTo>
                <a:lnTo>
                  <a:pt x="33781" y="199885"/>
                </a:lnTo>
                <a:lnTo>
                  <a:pt x="98564" y="199885"/>
                </a:lnTo>
                <a:lnTo>
                  <a:pt x="98564" y="118491"/>
                </a:lnTo>
                <a:lnTo>
                  <a:pt x="77127" y="118491"/>
                </a:lnTo>
                <a:lnTo>
                  <a:pt x="77127" y="91008"/>
                </a:lnTo>
                <a:lnTo>
                  <a:pt x="98564" y="91008"/>
                </a:lnTo>
                <a:lnTo>
                  <a:pt x="98564" y="69062"/>
                </a:lnTo>
                <a:lnTo>
                  <a:pt x="99096" y="61725"/>
                </a:lnTo>
                <a:lnTo>
                  <a:pt x="103555" y="50268"/>
                </a:lnTo>
                <a:lnTo>
                  <a:pt x="116239" y="40613"/>
                </a:lnTo>
                <a:lnTo>
                  <a:pt x="132118" y="38100"/>
                </a:lnTo>
                <a:lnTo>
                  <a:pt x="157657" y="38100"/>
                </a:lnTo>
                <a:lnTo>
                  <a:pt x="157657" y="66090"/>
                </a:lnTo>
                <a:lnTo>
                  <a:pt x="135039" y="66090"/>
                </a:lnTo>
                <a:lnTo>
                  <a:pt x="131432" y="69811"/>
                </a:lnTo>
                <a:lnTo>
                  <a:pt x="131432" y="90932"/>
                </a:lnTo>
                <a:lnTo>
                  <a:pt x="156375" y="90932"/>
                </a:lnTo>
                <a:close/>
              </a:path>
            </a:pathLst>
          </a:custGeom>
          <a:solidFill>
            <a:srgbClr val="49629B"/>
          </a:solidFill>
        </p:spPr>
        <p:txBody>
          <a:bodyPr wrap="square" lIns="0" tIns="0" rIns="0" bIns="0" rtlCol="0">
            <a:noAutofit/>
          </a:bodyPr>
          <a:lstStyle/>
          <a:p>
            <a:endParaRPr sz="1266">
              <a:solidFill>
                <a:prstClr val="black"/>
              </a:solidFill>
            </a:endParaRPr>
          </a:p>
        </p:txBody>
      </p:sp>
      <p:sp>
        <p:nvSpPr>
          <p:cNvPr id="190" name="object 190"/>
          <p:cNvSpPr/>
          <p:nvPr/>
        </p:nvSpPr>
        <p:spPr>
          <a:xfrm>
            <a:off x="2384154" y="6413340"/>
            <a:ext cx="164074" cy="133365"/>
          </a:xfrm>
          <a:custGeom>
            <a:avLst/>
            <a:gdLst/>
            <a:ahLst/>
            <a:cxnLst/>
            <a:rect l="l" t="t" r="r" b="b"/>
            <a:pathLst>
              <a:path w="233349" h="189674">
                <a:moveTo>
                  <a:pt x="221540" y="26763"/>
                </a:moveTo>
                <a:lnTo>
                  <a:pt x="209017" y="29536"/>
                </a:lnTo>
                <a:lnTo>
                  <a:pt x="205854" y="29971"/>
                </a:lnTo>
                <a:lnTo>
                  <a:pt x="215946" y="21913"/>
                </a:lnTo>
                <a:lnTo>
                  <a:pt x="223527" y="11472"/>
                </a:lnTo>
                <a:lnTo>
                  <a:pt x="226923" y="3454"/>
                </a:lnTo>
                <a:lnTo>
                  <a:pt x="215685" y="9191"/>
                </a:lnTo>
                <a:lnTo>
                  <a:pt x="203618" y="13407"/>
                </a:lnTo>
                <a:lnTo>
                  <a:pt x="196545" y="15074"/>
                </a:lnTo>
                <a:lnTo>
                  <a:pt x="186632" y="7013"/>
                </a:lnTo>
                <a:lnTo>
                  <a:pt x="174789" y="1829"/>
                </a:lnTo>
                <a:lnTo>
                  <a:pt x="161582" y="0"/>
                </a:lnTo>
                <a:lnTo>
                  <a:pt x="147342" y="2154"/>
                </a:lnTo>
                <a:lnTo>
                  <a:pt x="134799" y="8181"/>
                </a:lnTo>
                <a:lnTo>
                  <a:pt x="124610" y="17430"/>
                </a:lnTo>
                <a:lnTo>
                  <a:pt x="117432" y="29248"/>
                </a:lnTo>
                <a:lnTo>
                  <a:pt x="113920" y="42981"/>
                </a:lnTo>
                <a:lnTo>
                  <a:pt x="113677" y="47815"/>
                </a:lnTo>
                <a:lnTo>
                  <a:pt x="113677" y="51561"/>
                </a:lnTo>
                <a:lnTo>
                  <a:pt x="114134" y="55244"/>
                </a:lnTo>
                <a:lnTo>
                  <a:pt x="114896" y="58737"/>
                </a:lnTo>
                <a:lnTo>
                  <a:pt x="101383" y="57409"/>
                </a:lnTo>
                <a:lnTo>
                  <a:pt x="88291" y="54789"/>
                </a:lnTo>
                <a:lnTo>
                  <a:pt x="75686" y="50943"/>
                </a:lnTo>
                <a:lnTo>
                  <a:pt x="63632" y="45938"/>
                </a:lnTo>
                <a:lnTo>
                  <a:pt x="52194" y="39840"/>
                </a:lnTo>
                <a:lnTo>
                  <a:pt x="41437" y="32714"/>
                </a:lnTo>
                <a:lnTo>
                  <a:pt x="31424" y="24627"/>
                </a:lnTo>
                <a:lnTo>
                  <a:pt x="22220" y="15644"/>
                </a:lnTo>
                <a:lnTo>
                  <a:pt x="16205" y="8750"/>
                </a:lnTo>
                <a:lnTo>
                  <a:pt x="12077" y="15811"/>
                </a:lnTo>
                <a:lnTo>
                  <a:pt x="9728" y="24028"/>
                </a:lnTo>
                <a:lnTo>
                  <a:pt x="9728" y="32804"/>
                </a:lnTo>
                <a:lnTo>
                  <a:pt x="11646" y="46247"/>
                </a:lnTo>
                <a:lnTo>
                  <a:pt x="17036" y="58238"/>
                </a:lnTo>
                <a:lnTo>
                  <a:pt x="25347" y="68191"/>
                </a:lnTo>
                <a:lnTo>
                  <a:pt x="31051" y="72643"/>
                </a:lnTo>
                <a:lnTo>
                  <a:pt x="23164" y="72428"/>
                </a:lnTo>
                <a:lnTo>
                  <a:pt x="15811" y="70230"/>
                </a:lnTo>
                <a:lnTo>
                  <a:pt x="9321" y="66687"/>
                </a:lnTo>
                <a:lnTo>
                  <a:pt x="9321" y="67246"/>
                </a:lnTo>
                <a:lnTo>
                  <a:pt x="11389" y="81204"/>
                </a:lnTo>
                <a:lnTo>
                  <a:pt x="17184" y="93549"/>
                </a:lnTo>
                <a:lnTo>
                  <a:pt x="26094" y="103667"/>
                </a:lnTo>
                <a:lnTo>
                  <a:pt x="37504" y="110941"/>
                </a:lnTo>
                <a:lnTo>
                  <a:pt x="47764" y="114249"/>
                </a:lnTo>
                <a:lnTo>
                  <a:pt x="43687" y="115379"/>
                </a:lnTo>
                <a:lnTo>
                  <a:pt x="39496" y="115925"/>
                </a:lnTo>
                <a:lnTo>
                  <a:pt x="32042" y="115925"/>
                </a:lnTo>
                <a:lnTo>
                  <a:pt x="29082" y="115633"/>
                </a:lnTo>
                <a:lnTo>
                  <a:pt x="26161" y="115049"/>
                </a:lnTo>
                <a:lnTo>
                  <a:pt x="32022" y="127144"/>
                </a:lnTo>
                <a:lnTo>
                  <a:pt x="40917" y="137048"/>
                </a:lnTo>
                <a:lnTo>
                  <a:pt x="52246" y="144162"/>
                </a:lnTo>
                <a:lnTo>
                  <a:pt x="65409" y="147891"/>
                </a:lnTo>
                <a:lnTo>
                  <a:pt x="70865" y="148297"/>
                </a:lnTo>
                <a:lnTo>
                  <a:pt x="60429" y="155418"/>
                </a:lnTo>
                <a:lnTo>
                  <a:pt x="49085" y="161159"/>
                </a:lnTo>
                <a:lnTo>
                  <a:pt x="36949" y="165394"/>
                </a:lnTo>
                <a:lnTo>
                  <a:pt x="24139" y="167994"/>
                </a:lnTo>
                <a:lnTo>
                  <a:pt x="11391" y="168833"/>
                </a:lnTo>
                <a:lnTo>
                  <a:pt x="7531" y="168833"/>
                </a:lnTo>
                <a:lnTo>
                  <a:pt x="3733" y="168592"/>
                </a:lnTo>
                <a:lnTo>
                  <a:pt x="0" y="168135"/>
                </a:lnTo>
                <a:lnTo>
                  <a:pt x="10876" y="174438"/>
                </a:lnTo>
                <a:lnTo>
                  <a:pt x="22352" y="179738"/>
                </a:lnTo>
                <a:lnTo>
                  <a:pt x="34369" y="183973"/>
                </a:lnTo>
                <a:lnTo>
                  <a:pt x="46870" y="187082"/>
                </a:lnTo>
                <a:lnTo>
                  <a:pt x="59796" y="189003"/>
                </a:lnTo>
                <a:lnTo>
                  <a:pt x="73088" y="189674"/>
                </a:lnTo>
                <a:lnTo>
                  <a:pt x="73355" y="189674"/>
                </a:lnTo>
                <a:lnTo>
                  <a:pt x="90251" y="188747"/>
                </a:lnTo>
                <a:lnTo>
                  <a:pt x="106093" y="186060"/>
                </a:lnTo>
                <a:lnTo>
                  <a:pt x="120865" y="181756"/>
                </a:lnTo>
                <a:lnTo>
                  <a:pt x="134555" y="175976"/>
                </a:lnTo>
                <a:lnTo>
                  <a:pt x="147147" y="168862"/>
                </a:lnTo>
                <a:lnTo>
                  <a:pt x="158628" y="160557"/>
                </a:lnTo>
                <a:lnTo>
                  <a:pt x="168983" y="151202"/>
                </a:lnTo>
                <a:lnTo>
                  <a:pt x="178199" y="140938"/>
                </a:lnTo>
                <a:lnTo>
                  <a:pt x="186261" y="129909"/>
                </a:lnTo>
                <a:lnTo>
                  <a:pt x="193154" y="118256"/>
                </a:lnTo>
                <a:lnTo>
                  <a:pt x="198866" y="106121"/>
                </a:lnTo>
                <a:lnTo>
                  <a:pt x="203381" y="93645"/>
                </a:lnTo>
                <a:lnTo>
                  <a:pt x="206686" y="80972"/>
                </a:lnTo>
                <a:lnTo>
                  <a:pt x="208766" y="68242"/>
                </a:lnTo>
                <a:lnTo>
                  <a:pt x="209607" y="55598"/>
                </a:lnTo>
                <a:lnTo>
                  <a:pt x="209626" y="51358"/>
                </a:lnTo>
                <a:lnTo>
                  <a:pt x="209499" y="47155"/>
                </a:lnTo>
                <a:lnTo>
                  <a:pt x="219332" y="39060"/>
                </a:lnTo>
                <a:lnTo>
                  <a:pt x="228013" y="29688"/>
                </a:lnTo>
                <a:lnTo>
                  <a:pt x="233349" y="22440"/>
                </a:lnTo>
                <a:lnTo>
                  <a:pt x="221540" y="26763"/>
                </a:lnTo>
                <a:close/>
              </a:path>
            </a:pathLst>
          </a:custGeom>
          <a:solidFill>
            <a:srgbClr val="3AABE1"/>
          </a:solidFill>
        </p:spPr>
        <p:txBody>
          <a:bodyPr wrap="square" lIns="0" tIns="0" rIns="0" bIns="0" rtlCol="0">
            <a:noAutofit/>
          </a:bodyPr>
          <a:lstStyle/>
          <a:p>
            <a:endParaRPr sz="1266">
              <a:solidFill>
                <a:prstClr val="black"/>
              </a:solidFill>
            </a:endParaRPr>
          </a:p>
        </p:txBody>
      </p:sp>
      <p:sp>
        <p:nvSpPr>
          <p:cNvPr id="35" name="object 35"/>
          <p:cNvSpPr/>
          <p:nvPr/>
        </p:nvSpPr>
        <p:spPr>
          <a:xfrm>
            <a:off x="9315247" y="6248727"/>
            <a:ext cx="0" cy="0"/>
          </a:xfrm>
          <a:custGeom>
            <a:avLst/>
            <a:gdLst/>
            <a:ahLst/>
            <a:cxnLst/>
            <a:rect l="l" t="t" r="r" b="b"/>
            <a:pathLst>
              <a:path>
                <a:moveTo>
                  <a:pt x="0" y="0"/>
                </a:moveTo>
                <a:lnTo>
                  <a:pt x="0" y="0"/>
                </a:lnTo>
              </a:path>
            </a:pathLst>
          </a:custGeom>
          <a:ln w="1270">
            <a:solidFill>
              <a:srgbClr val="282828"/>
            </a:solidFill>
          </a:ln>
        </p:spPr>
        <p:txBody>
          <a:bodyPr wrap="square" lIns="0" tIns="0" rIns="0" bIns="0" rtlCol="0">
            <a:noAutofit/>
          </a:bodyPr>
          <a:lstStyle/>
          <a:p>
            <a:endParaRPr sz="1266">
              <a:solidFill>
                <a:prstClr val="black"/>
              </a:solidFill>
            </a:endParaRPr>
          </a:p>
        </p:txBody>
      </p:sp>
      <p:sp>
        <p:nvSpPr>
          <p:cNvPr id="34" name="object 34"/>
          <p:cNvSpPr/>
          <p:nvPr/>
        </p:nvSpPr>
        <p:spPr>
          <a:xfrm>
            <a:off x="8413001" y="6248727"/>
            <a:ext cx="0" cy="0"/>
          </a:xfrm>
          <a:custGeom>
            <a:avLst/>
            <a:gdLst/>
            <a:ahLst/>
            <a:cxnLst/>
            <a:rect l="l" t="t" r="r" b="b"/>
            <a:pathLst>
              <a:path>
                <a:moveTo>
                  <a:pt x="0" y="0"/>
                </a:moveTo>
                <a:lnTo>
                  <a:pt x="0" y="0"/>
                </a:lnTo>
              </a:path>
            </a:pathLst>
          </a:custGeom>
          <a:ln w="1270">
            <a:solidFill>
              <a:srgbClr val="282828"/>
            </a:solidFill>
          </a:ln>
        </p:spPr>
        <p:txBody>
          <a:bodyPr wrap="square" lIns="0" tIns="0" rIns="0" bIns="0" rtlCol="0">
            <a:noAutofit/>
          </a:bodyPr>
          <a:lstStyle/>
          <a:p>
            <a:endParaRPr sz="1266">
              <a:solidFill>
                <a:prstClr val="black"/>
              </a:solidFill>
            </a:endParaRPr>
          </a:p>
        </p:txBody>
      </p:sp>
      <p:sp>
        <p:nvSpPr>
          <p:cNvPr id="33" name="object 33"/>
          <p:cNvSpPr/>
          <p:nvPr/>
        </p:nvSpPr>
        <p:spPr>
          <a:xfrm>
            <a:off x="10270376" y="6248727"/>
            <a:ext cx="0" cy="0"/>
          </a:xfrm>
          <a:custGeom>
            <a:avLst/>
            <a:gdLst/>
            <a:ahLst/>
            <a:cxnLst/>
            <a:rect l="l" t="t" r="r" b="b"/>
            <a:pathLst>
              <a:path>
                <a:moveTo>
                  <a:pt x="0" y="0"/>
                </a:moveTo>
                <a:lnTo>
                  <a:pt x="0" y="0"/>
                </a:lnTo>
              </a:path>
            </a:pathLst>
          </a:custGeom>
          <a:ln w="1270">
            <a:solidFill>
              <a:srgbClr val="282828"/>
            </a:solidFill>
          </a:ln>
        </p:spPr>
        <p:txBody>
          <a:bodyPr wrap="square" lIns="0" tIns="0" rIns="0" bIns="0" rtlCol="0">
            <a:noAutofit/>
          </a:bodyPr>
          <a:lstStyle/>
          <a:p>
            <a:endParaRPr sz="1266">
              <a:solidFill>
                <a:prstClr val="black"/>
              </a:solidFill>
            </a:endParaRPr>
          </a:p>
        </p:txBody>
      </p:sp>
      <p:sp>
        <p:nvSpPr>
          <p:cNvPr id="32" name="object 32"/>
          <p:cNvSpPr txBox="1"/>
          <p:nvPr/>
        </p:nvSpPr>
        <p:spPr>
          <a:xfrm>
            <a:off x="9547735" y="6163200"/>
            <a:ext cx="61320" cy="90877"/>
          </a:xfrm>
          <a:prstGeom prst="rect">
            <a:avLst/>
          </a:prstGeom>
        </p:spPr>
        <p:txBody>
          <a:bodyPr wrap="square" lIns="0" tIns="0" rIns="0" bIns="0" rtlCol="0">
            <a:noAutofit/>
          </a:bodyPr>
          <a:lstStyle/>
          <a:p>
            <a:pPr marL="17859">
              <a:lnSpc>
                <a:spcPts val="703"/>
              </a:lnSpc>
            </a:pPr>
            <a:endParaRPr sz="703">
              <a:solidFill>
                <a:prstClr val="black"/>
              </a:solidFill>
            </a:endParaRPr>
          </a:p>
        </p:txBody>
      </p:sp>
      <p:sp>
        <p:nvSpPr>
          <p:cNvPr id="31" name="object 31"/>
          <p:cNvSpPr txBox="1"/>
          <p:nvPr/>
        </p:nvSpPr>
        <p:spPr>
          <a:xfrm>
            <a:off x="9609055" y="6163200"/>
            <a:ext cx="153394" cy="90877"/>
          </a:xfrm>
          <a:prstGeom prst="rect">
            <a:avLst/>
          </a:prstGeom>
        </p:spPr>
        <p:txBody>
          <a:bodyPr wrap="square" lIns="0" tIns="0" rIns="0" bIns="0" rtlCol="0">
            <a:noAutofit/>
          </a:bodyPr>
          <a:lstStyle/>
          <a:p>
            <a:pPr marL="17859">
              <a:lnSpc>
                <a:spcPts val="703"/>
              </a:lnSpc>
            </a:pPr>
            <a:endParaRPr sz="703">
              <a:solidFill>
                <a:prstClr val="black"/>
              </a:solidFill>
            </a:endParaRPr>
          </a:p>
        </p:txBody>
      </p:sp>
      <p:sp>
        <p:nvSpPr>
          <p:cNvPr id="30" name="object 30"/>
          <p:cNvSpPr txBox="1"/>
          <p:nvPr/>
        </p:nvSpPr>
        <p:spPr>
          <a:xfrm>
            <a:off x="9762450" y="6163200"/>
            <a:ext cx="61311" cy="90877"/>
          </a:xfrm>
          <a:prstGeom prst="rect">
            <a:avLst/>
          </a:prstGeom>
        </p:spPr>
        <p:txBody>
          <a:bodyPr wrap="square" lIns="0" tIns="0" rIns="0" bIns="0" rtlCol="0">
            <a:noAutofit/>
          </a:bodyPr>
          <a:lstStyle/>
          <a:p>
            <a:pPr marL="17859">
              <a:lnSpc>
                <a:spcPts val="703"/>
              </a:lnSpc>
            </a:pPr>
            <a:endParaRPr sz="703">
              <a:solidFill>
                <a:prstClr val="black"/>
              </a:solidFill>
            </a:endParaRPr>
          </a:p>
        </p:txBody>
      </p:sp>
      <p:sp>
        <p:nvSpPr>
          <p:cNvPr id="29" name="object 29"/>
          <p:cNvSpPr txBox="1"/>
          <p:nvPr/>
        </p:nvSpPr>
        <p:spPr>
          <a:xfrm>
            <a:off x="9823760" y="6163200"/>
            <a:ext cx="153090" cy="90877"/>
          </a:xfrm>
          <a:prstGeom prst="rect">
            <a:avLst/>
          </a:prstGeom>
        </p:spPr>
        <p:txBody>
          <a:bodyPr wrap="square" lIns="0" tIns="0" rIns="0" bIns="0" rtlCol="0">
            <a:noAutofit/>
          </a:bodyPr>
          <a:lstStyle/>
          <a:p>
            <a:pPr marL="17859">
              <a:lnSpc>
                <a:spcPts val="703"/>
              </a:lnSpc>
            </a:pPr>
            <a:endParaRPr sz="703">
              <a:solidFill>
                <a:prstClr val="black"/>
              </a:solidFill>
            </a:endParaRPr>
          </a:p>
        </p:txBody>
      </p:sp>
      <p:sp>
        <p:nvSpPr>
          <p:cNvPr id="28" name="object 28"/>
          <p:cNvSpPr txBox="1"/>
          <p:nvPr/>
        </p:nvSpPr>
        <p:spPr>
          <a:xfrm>
            <a:off x="9976850" y="6163200"/>
            <a:ext cx="61320" cy="90877"/>
          </a:xfrm>
          <a:prstGeom prst="rect">
            <a:avLst/>
          </a:prstGeom>
        </p:spPr>
        <p:txBody>
          <a:bodyPr wrap="square" lIns="0" tIns="0" rIns="0" bIns="0" rtlCol="0">
            <a:noAutofit/>
          </a:bodyPr>
          <a:lstStyle/>
          <a:p>
            <a:pPr marL="17859">
              <a:lnSpc>
                <a:spcPts val="703"/>
              </a:lnSpc>
            </a:pPr>
            <a:endParaRPr sz="703">
              <a:solidFill>
                <a:prstClr val="black"/>
              </a:solidFill>
            </a:endParaRPr>
          </a:p>
        </p:txBody>
      </p:sp>
      <p:sp>
        <p:nvSpPr>
          <p:cNvPr id="27" name="object 27"/>
          <p:cNvSpPr txBox="1"/>
          <p:nvPr/>
        </p:nvSpPr>
        <p:spPr>
          <a:xfrm>
            <a:off x="7403388" y="6167083"/>
            <a:ext cx="79741" cy="77292"/>
          </a:xfrm>
          <a:prstGeom prst="rect">
            <a:avLst/>
          </a:prstGeom>
        </p:spPr>
        <p:txBody>
          <a:bodyPr wrap="square" lIns="0" tIns="0" rIns="0" bIns="0" rtlCol="0">
            <a:noAutofit/>
          </a:bodyPr>
          <a:lstStyle/>
          <a:p>
            <a:pPr marL="17859">
              <a:lnSpc>
                <a:spcPts val="598"/>
              </a:lnSpc>
              <a:spcBef>
                <a:spcPts val="11"/>
              </a:spcBef>
            </a:pPr>
            <a:endParaRPr sz="598">
              <a:solidFill>
                <a:prstClr val="black"/>
              </a:solidFill>
            </a:endParaRPr>
          </a:p>
        </p:txBody>
      </p:sp>
      <p:sp>
        <p:nvSpPr>
          <p:cNvPr id="26" name="object 26"/>
          <p:cNvSpPr txBox="1"/>
          <p:nvPr/>
        </p:nvSpPr>
        <p:spPr>
          <a:xfrm>
            <a:off x="7483129" y="6167083"/>
            <a:ext cx="206741" cy="77292"/>
          </a:xfrm>
          <a:prstGeom prst="rect">
            <a:avLst/>
          </a:prstGeom>
        </p:spPr>
        <p:txBody>
          <a:bodyPr wrap="square" lIns="0" tIns="0" rIns="0" bIns="0" rtlCol="0">
            <a:noAutofit/>
          </a:bodyPr>
          <a:lstStyle/>
          <a:p>
            <a:pPr marL="17859">
              <a:lnSpc>
                <a:spcPts val="598"/>
              </a:lnSpc>
              <a:spcBef>
                <a:spcPts val="11"/>
              </a:spcBef>
            </a:pPr>
            <a:endParaRPr sz="598">
              <a:solidFill>
                <a:prstClr val="black"/>
              </a:solidFill>
            </a:endParaRPr>
          </a:p>
        </p:txBody>
      </p:sp>
      <p:sp>
        <p:nvSpPr>
          <p:cNvPr id="25" name="object 25"/>
          <p:cNvSpPr txBox="1"/>
          <p:nvPr/>
        </p:nvSpPr>
        <p:spPr>
          <a:xfrm>
            <a:off x="7689868" y="6167083"/>
            <a:ext cx="61320" cy="77292"/>
          </a:xfrm>
          <a:prstGeom prst="rect">
            <a:avLst/>
          </a:prstGeom>
        </p:spPr>
        <p:txBody>
          <a:bodyPr wrap="square" lIns="0" tIns="0" rIns="0" bIns="0" rtlCol="0">
            <a:noAutofit/>
          </a:bodyPr>
          <a:lstStyle/>
          <a:p>
            <a:pPr marL="17859">
              <a:lnSpc>
                <a:spcPts val="598"/>
              </a:lnSpc>
              <a:spcBef>
                <a:spcPts val="11"/>
              </a:spcBef>
            </a:pPr>
            <a:endParaRPr sz="598">
              <a:solidFill>
                <a:prstClr val="black"/>
              </a:solidFill>
            </a:endParaRPr>
          </a:p>
        </p:txBody>
      </p:sp>
      <p:sp>
        <p:nvSpPr>
          <p:cNvPr id="24" name="object 24"/>
          <p:cNvSpPr txBox="1"/>
          <p:nvPr/>
        </p:nvSpPr>
        <p:spPr>
          <a:xfrm>
            <a:off x="7751189" y="6167083"/>
            <a:ext cx="153412" cy="77292"/>
          </a:xfrm>
          <a:prstGeom prst="rect">
            <a:avLst/>
          </a:prstGeom>
        </p:spPr>
        <p:txBody>
          <a:bodyPr wrap="square" lIns="0" tIns="0" rIns="0" bIns="0" rtlCol="0">
            <a:noAutofit/>
          </a:bodyPr>
          <a:lstStyle/>
          <a:p>
            <a:pPr marL="17859">
              <a:lnSpc>
                <a:spcPts val="598"/>
              </a:lnSpc>
              <a:spcBef>
                <a:spcPts val="11"/>
              </a:spcBef>
            </a:pPr>
            <a:endParaRPr sz="598">
              <a:solidFill>
                <a:prstClr val="black"/>
              </a:solidFill>
            </a:endParaRPr>
          </a:p>
        </p:txBody>
      </p:sp>
      <p:sp>
        <p:nvSpPr>
          <p:cNvPr id="23" name="object 23"/>
          <p:cNvSpPr txBox="1"/>
          <p:nvPr/>
        </p:nvSpPr>
        <p:spPr>
          <a:xfrm>
            <a:off x="7904602" y="6167083"/>
            <a:ext cx="61293" cy="77292"/>
          </a:xfrm>
          <a:prstGeom prst="rect">
            <a:avLst/>
          </a:prstGeom>
        </p:spPr>
        <p:txBody>
          <a:bodyPr wrap="square" lIns="0" tIns="0" rIns="0" bIns="0" rtlCol="0">
            <a:noAutofit/>
          </a:bodyPr>
          <a:lstStyle/>
          <a:p>
            <a:pPr marL="17859">
              <a:lnSpc>
                <a:spcPts val="598"/>
              </a:lnSpc>
              <a:spcBef>
                <a:spcPts val="11"/>
              </a:spcBef>
            </a:pPr>
            <a:endParaRPr sz="598">
              <a:solidFill>
                <a:prstClr val="black"/>
              </a:solidFill>
            </a:endParaRPr>
          </a:p>
        </p:txBody>
      </p:sp>
      <p:sp>
        <p:nvSpPr>
          <p:cNvPr id="22" name="object 22"/>
          <p:cNvSpPr txBox="1"/>
          <p:nvPr/>
        </p:nvSpPr>
        <p:spPr>
          <a:xfrm>
            <a:off x="7965894" y="6167083"/>
            <a:ext cx="153082" cy="77292"/>
          </a:xfrm>
          <a:prstGeom prst="rect">
            <a:avLst/>
          </a:prstGeom>
        </p:spPr>
        <p:txBody>
          <a:bodyPr wrap="square" lIns="0" tIns="0" rIns="0" bIns="0" rtlCol="0">
            <a:noAutofit/>
          </a:bodyPr>
          <a:lstStyle/>
          <a:p>
            <a:pPr marL="17859">
              <a:lnSpc>
                <a:spcPts val="598"/>
              </a:lnSpc>
              <a:spcBef>
                <a:spcPts val="11"/>
              </a:spcBef>
            </a:pPr>
            <a:endParaRPr sz="598">
              <a:solidFill>
                <a:prstClr val="black"/>
              </a:solidFill>
            </a:endParaRPr>
          </a:p>
        </p:txBody>
      </p:sp>
      <p:sp>
        <p:nvSpPr>
          <p:cNvPr id="21" name="object 21"/>
          <p:cNvSpPr txBox="1"/>
          <p:nvPr/>
        </p:nvSpPr>
        <p:spPr>
          <a:xfrm>
            <a:off x="8118977" y="6167083"/>
            <a:ext cx="61329" cy="77292"/>
          </a:xfrm>
          <a:prstGeom prst="rect">
            <a:avLst/>
          </a:prstGeom>
        </p:spPr>
        <p:txBody>
          <a:bodyPr wrap="square" lIns="0" tIns="0" rIns="0" bIns="0" rtlCol="0">
            <a:noAutofit/>
          </a:bodyPr>
          <a:lstStyle/>
          <a:p>
            <a:pPr marL="17859">
              <a:lnSpc>
                <a:spcPts val="598"/>
              </a:lnSpc>
              <a:spcBef>
                <a:spcPts val="11"/>
              </a:spcBef>
            </a:pPr>
            <a:endParaRPr sz="598">
              <a:solidFill>
                <a:prstClr val="black"/>
              </a:solidFill>
            </a:endParaRPr>
          </a:p>
        </p:txBody>
      </p:sp>
      <p:sp>
        <p:nvSpPr>
          <p:cNvPr id="20" name="object 20"/>
          <p:cNvSpPr txBox="1"/>
          <p:nvPr/>
        </p:nvSpPr>
        <p:spPr>
          <a:xfrm>
            <a:off x="8180305" y="6167083"/>
            <a:ext cx="219510" cy="77292"/>
          </a:xfrm>
          <a:prstGeom prst="rect">
            <a:avLst/>
          </a:prstGeom>
        </p:spPr>
        <p:txBody>
          <a:bodyPr wrap="square" lIns="0" tIns="0" rIns="0" bIns="0" rtlCol="0">
            <a:noAutofit/>
          </a:bodyPr>
          <a:lstStyle/>
          <a:p>
            <a:pPr marL="17859">
              <a:lnSpc>
                <a:spcPts val="598"/>
              </a:lnSpc>
              <a:spcBef>
                <a:spcPts val="11"/>
              </a:spcBef>
            </a:pPr>
            <a:endParaRPr sz="598">
              <a:solidFill>
                <a:prstClr val="black"/>
              </a:solidFill>
            </a:endParaRPr>
          </a:p>
        </p:txBody>
      </p:sp>
      <p:sp>
        <p:nvSpPr>
          <p:cNvPr id="19" name="object 19"/>
          <p:cNvSpPr txBox="1"/>
          <p:nvPr/>
        </p:nvSpPr>
        <p:spPr>
          <a:xfrm>
            <a:off x="8399815" y="6167083"/>
            <a:ext cx="219330" cy="77292"/>
          </a:xfrm>
          <a:prstGeom prst="rect">
            <a:avLst/>
          </a:prstGeom>
        </p:spPr>
        <p:txBody>
          <a:bodyPr wrap="square" lIns="0" tIns="0" rIns="0" bIns="0" rtlCol="0">
            <a:noAutofit/>
          </a:bodyPr>
          <a:lstStyle/>
          <a:p>
            <a:pPr marL="17859">
              <a:lnSpc>
                <a:spcPts val="598"/>
              </a:lnSpc>
              <a:spcBef>
                <a:spcPts val="11"/>
              </a:spcBef>
            </a:pPr>
            <a:endParaRPr sz="598">
              <a:solidFill>
                <a:prstClr val="black"/>
              </a:solidFill>
            </a:endParaRPr>
          </a:p>
        </p:txBody>
      </p:sp>
      <p:sp>
        <p:nvSpPr>
          <p:cNvPr id="18" name="object 18"/>
          <p:cNvSpPr txBox="1"/>
          <p:nvPr/>
        </p:nvSpPr>
        <p:spPr>
          <a:xfrm>
            <a:off x="8619146" y="6167083"/>
            <a:ext cx="61347" cy="77292"/>
          </a:xfrm>
          <a:prstGeom prst="rect">
            <a:avLst/>
          </a:prstGeom>
        </p:spPr>
        <p:txBody>
          <a:bodyPr wrap="square" lIns="0" tIns="0" rIns="0" bIns="0" rtlCol="0">
            <a:noAutofit/>
          </a:bodyPr>
          <a:lstStyle/>
          <a:p>
            <a:pPr marL="17859">
              <a:lnSpc>
                <a:spcPts val="598"/>
              </a:lnSpc>
              <a:spcBef>
                <a:spcPts val="11"/>
              </a:spcBef>
            </a:pPr>
            <a:endParaRPr sz="598">
              <a:solidFill>
                <a:prstClr val="black"/>
              </a:solidFill>
            </a:endParaRPr>
          </a:p>
        </p:txBody>
      </p:sp>
      <p:sp>
        <p:nvSpPr>
          <p:cNvPr id="17" name="object 17"/>
          <p:cNvSpPr txBox="1"/>
          <p:nvPr/>
        </p:nvSpPr>
        <p:spPr>
          <a:xfrm>
            <a:off x="8680493" y="6167083"/>
            <a:ext cx="153385" cy="77292"/>
          </a:xfrm>
          <a:prstGeom prst="rect">
            <a:avLst/>
          </a:prstGeom>
        </p:spPr>
        <p:txBody>
          <a:bodyPr wrap="square" lIns="0" tIns="0" rIns="0" bIns="0" rtlCol="0">
            <a:noAutofit/>
          </a:bodyPr>
          <a:lstStyle/>
          <a:p>
            <a:pPr marL="17859">
              <a:lnSpc>
                <a:spcPts val="598"/>
              </a:lnSpc>
              <a:spcBef>
                <a:spcPts val="11"/>
              </a:spcBef>
            </a:pPr>
            <a:endParaRPr sz="598">
              <a:solidFill>
                <a:prstClr val="black"/>
              </a:solidFill>
            </a:endParaRPr>
          </a:p>
        </p:txBody>
      </p:sp>
      <p:sp>
        <p:nvSpPr>
          <p:cNvPr id="16" name="object 16"/>
          <p:cNvSpPr txBox="1"/>
          <p:nvPr/>
        </p:nvSpPr>
        <p:spPr>
          <a:xfrm>
            <a:off x="8833878" y="6167083"/>
            <a:ext cx="61302" cy="77292"/>
          </a:xfrm>
          <a:prstGeom prst="rect">
            <a:avLst/>
          </a:prstGeom>
        </p:spPr>
        <p:txBody>
          <a:bodyPr wrap="square" lIns="0" tIns="0" rIns="0" bIns="0" rtlCol="0">
            <a:noAutofit/>
          </a:bodyPr>
          <a:lstStyle/>
          <a:p>
            <a:pPr marL="17859">
              <a:lnSpc>
                <a:spcPts val="598"/>
              </a:lnSpc>
              <a:spcBef>
                <a:spcPts val="11"/>
              </a:spcBef>
            </a:pPr>
            <a:endParaRPr sz="598">
              <a:solidFill>
                <a:prstClr val="black"/>
              </a:solidFill>
            </a:endParaRPr>
          </a:p>
        </p:txBody>
      </p:sp>
      <p:sp>
        <p:nvSpPr>
          <p:cNvPr id="15" name="object 15"/>
          <p:cNvSpPr txBox="1"/>
          <p:nvPr/>
        </p:nvSpPr>
        <p:spPr>
          <a:xfrm>
            <a:off x="8895180" y="6167083"/>
            <a:ext cx="153082" cy="77292"/>
          </a:xfrm>
          <a:prstGeom prst="rect">
            <a:avLst/>
          </a:prstGeom>
        </p:spPr>
        <p:txBody>
          <a:bodyPr wrap="square" lIns="0" tIns="0" rIns="0" bIns="0" rtlCol="0">
            <a:noAutofit/>
          </a:bodyPr>
          <a:lstStyle/>
          <a:p>
            <a:pPr marL="17859">
              <a:lnSpc>
                <a:spcPts val="598"/>
              </a:lnSpc>
              <a:spcBef>
                <a:spcPts val="11"/>
              </a:spcBef>
            </a:pPr>
            <a:endParaRPr sz="598">
              <a:solidFill>
                <a:prstClr val="black"/>
              </a:solidFill>
            </a:endParaRPr>
          </a:p>
        </p:txBody>
      </p:sp>
      <p:sp>
        <p:nvSpPr>
          <p:cNvPr id="14" name="object 14"/>
          <p:cNvSpPr txBox="1"/>
          <p:nvPr/>
        </p:nvSpPr>
        <p:spPr>
          <a:xfrm>
            <a:off x="9048261" y="6167083"/>
            <a:ext cx="61338" cy="77292"/>
          </a:xfrm>
          <a:prstGeom prst="rect">
            <a:avLst/>
          </a:prstGeom>
        </p:spPr>
        <p:txBody>
          <a:bodyPr wrap="square" lIns="0" tIns="0" rIns="0" bIns="0" rtlCol="0">
            <a:noAutofit/>
          </a:bodyPr>
          <a:lstStyle/>
          <a:p>
            <a:pPr marL="17859">
              <a:lnSpc>
                <a:spcPts val="598"/>
              </a:lnSpc>
              <a:spcBef>
                <a:spcPts val="11"/>
              </a:spcBef>
            </a:pPr>
            <a:endParaRPr sz="598">
              <a:solidFill>
                <a:prstClr val="black"/>
              </a:solidFill>
            </a:endParaRPr>
          </a:p>
        </p:txBody>
      </p:sp>
      <p:sp>
        <p:nvSpPr>
          <p:cNvPr id="13" name="object 13"/>
          <p:cNvSpPr txBox="1"/>
          <p:nvPr/>
        </p:nvSpPr>
        <p:spPr>
          <a:xfrm>
            <a:off x="9109600" y="6167083"/>
            <a:ext cx="206912" cy="77292"/>
          </a:xfrm>
          <a:prstGeom prst="rect">
            <a:avLst/>
          </a:prstGeom>
        </p:spPr>
        <p:txBody>
          <a:bodyPr wrap="square" lIns="0" tIns="0" rIns="0" bIns="0" rtlCol="0">
            <a:noAutofit/>
          </a:bodyPr>
          <a:lstStyle/>
          <a:p>
            <a:pPr marL="17859">
              <a:lnSpc>
                <a:spcPts val="598"/>
              </a:lnSpc>
              <a:spcBef>
                <a:spcPts val="11"/>
              </a:spcBef>
            </a:pPr>
            <a:endParaRPr sz="598">
              <a:solidFill>
                <a:prstClr val="black"/>
              </a:solidFill>
            </a:endParaRPr>
          </a:p>
        </p:txBody>
      </p:sp>
      <p:sp>
        <p:nvSpPr>
          <p:cNvPr id="12" name="object 12"/>
          <p:cNvSpPr txBox="1"/>
          <p:nvPr/>
        </p:nvSpPr>
        <p:spPr>
          <a:xfrm>
            <a:off x="6760655" y="6162136"/>
            <a:ext cx="61329" cy="91940"/>
          </a:xfrm>
          <a:prstGeom prst="rect">
            <a:avLst/>
          </a:prstGeom>
        </p:spPr>
        <p:txBody>
          <a:bodyPr wrap="square" lIns="0" tIns="0" rIns="0" bIns="0" rtlCol="0">
            <a:noAutofit/>
          </a:bodyPr>
          <a:lstStyle/>
          <a:p>
            <a:pPr marL="17859">
              <a:lnSpc>
                <a:spcPts val="703"/>
              </a:lnSpc>
            </a:pPr>
            <a:endParaRPr sz="703">
              <a:solidFill>
                <a:prstClr val="black"/>
              </a:solidFill>
            </a:endParaRPr>
          </a:p>
        </p:txBody>
      </p:sp>
      <p:sp>
        <p:nvSpPr>
          <p:cNvPr id="11" name="object 11"/>
          <p:cNvSpPr txBox="1"/>
          <p:nvPr/>
        </p:nvSpPr>
        <p:spPr>
          <a:xfrm>
            <a:off x="6821985" y="6162136"/>
            <a:ext cx="153063" cy="91940"/>
          </a:xfrm>
          <a:prstGeom prst="rect">
            <a:avLst/>
          </a:prstGeom>
        </p:spPr>
        <p:txBody>
          <a:bodyPr wrap="square" lIns="0" tIns="0" rIns="0" bIns="0" rtlCol="0">
            <a:noAutofit/>
          </a:bodyPr>
          <a:lstStyle/>
          <a:p>
            <a:pPr marL="17859">
              <a:lnSpc>
                <a:spcPts val="703"/>
              </a:lnSpc>
            </a:pPr>
            <a:endParaRPr sz="703">
              <a:solidFill>
                <a:prstClr val="black"/>
              </a:solidFill>
            </a:endParaRPr>
          </a:p>
        </p:txBody>
      </p:sp>
      <p:sp>
        <p:nvSpPr>
          <p:cNvPr id="10" name="object 10"/>
          <p:cNvSpPr txBox="1"/>
          <p:nvPr/>
        </p:nvSpPr>
        <p:spPr>
          <a:xfrm>
            <a:off x="6975048" y="6162136"/>
            <a:ext cx="61311" cy="91940"/>
          </a:xfrm>
          <a:prstGeom prst="rect">
            <a:avLst/>
          </a:prstGeom>
        </p:spPr>
        <p:txBody>
          <a:bodyPr wrap="square" lIns="0" tIns="0" rIns="0" bIns="0" rtlCol="0">
            <a:noAutofit/>
          </a:bodyPr>
          <a:lstStyle/>
          <a:p>
            <a:pPr marL="17859">
              <a:lnSpc>
                <a:spcPts val="703"/>
              </a:lnSpc>
            </a:pPr>
            <a:endParaRPr sz="703">
              <a:solidFill>
                <a:prstClr val="black"/>
              </a:solidFill>
            </a:endParaRPr>
          </a:p>
        </p:txBody>
      </p:sp>
      <p:sp>
        <p:nvSpPr>
          <p:cNvPr id="9" name="object 9"/>
          <p:cNvSpPr txBox="1"/>
          <p:nvPr/>
        </p:nvSpPr>
        <p:spPr>
          <a:xfrm>
            <a:off x="7036359" y="6162136"/>
            <a:ext cx="153403" cy="91940"/>
          </a:xfrm>
          <a:prstGeom prst="rect">
            <a:avLst/>
          </a:prstGeom>
        </p:spPr>
        <p:txBody>
          <a:bodyPr wrap="square" lIns="0" tIns="0" rIns="0" bIns="0" rtlCol="0">
            <a:noAutofit/>
          </a:bodyPr>
          <a:lstStyle/>
          <a:p>
            <a:pPr marL="17859">
              <a:lnSpc>
                <a:spcPts val="703"/>
              </a:lnSpc>
            </a:pPr>
            <a:endParaRPr sz="703">
              <a:solidFill>
                <a:prstClr val="black"/>
              </a:solidFill>
            </a:endParaRPr>
          </a:p>
        </p:txBody>
      </p:sp>
      <p:sp>
        <p:nvSpPr>
          <p:cNvPr id="8" name="object 8"/>
          <p:cNvSpPr txBox="1"/>
          <p:nvPr/>
        </p:nvSpPr>
        <p:spPr>
          <a:xfrm>
            <a:off x="7189761" y="6162136"/>
            <a:ext cx="61338" cy="91940"/>
          </a:xfrm>
          <a:prstGeom prst="rect">
            <a:avLst/>
          </a:prstGeom>
        </p:spPr>
        <p:txBody>
          <a:bodyPr wrap="square" lIns="0" tIns="0" rIns="0" bIns="0" rtlCol="0">
            <a:noAutofit/>
          </a:bodyPr>
          <a:lstStyle/>
          <a:p>
            <a:pPr marL="17859">
              <a:lnSpc>
                <a:spcPts val="703"/>
              </a:lnSpc>
            </a:pPr>
            <a:endParaRPr sz="703">
              <a:solidFill>
                <a:prstClr val="black"/>
              </a:solidFill>
            </a:endParaRPr>
          </a:p>
        </p:txBody>
      </p:sp>
      <p:sp>
        <p:nvSpPr>
          <p:cNvPr id="7" name="object 7"/>
          <p:cNvSpPr txBox="1"/>
          <p:nvPr/>
        </p:nvSpPr>
        <p:spPr>
          <a:xfrm>
            <a:off x="1524000" y="180263"/>
            <a:ext cx="206632" cy="6122394"/>
          </a:xfrm>
          <a:prstGeom prst="rect">
            <a:avLst/>
          </a:prstGeom>
        </p:spPr>
        <p:txBody>
          <a:bodyPr wrap="square" lIns="0" tIns="0" rIns="0" bIns="0" rtlCol="0">
            <a:noAutofit/>
          </a:bodyPr>
          <a:lstStyle/>
          <a:p>
            <a:pPr marL="17859">
              <a:lnSpc>
                <a:spcPts val="703"/>
              </a:lnSpc>
            </a:pPr>
            <a:endParaRPr sz="703">
              <a:solidFill>
                <a:prstClr val="black"/>
              </a:solidFill>
            </a:endParaRPr>
          </a:p>
        </p:txBody>
      </p:sp>
      <p:sp>
        <p:nvSpPr>
          <p:cNvPr id="6" name="object 6"/>
          <p:cNvSpPr txBox="1"/>
          <p:nvPr/>
        </p:nvSpPr>
        <p:spPr>
          <a:xfrm>
            <a:off x="1730633" y="180263"/>
            <a:ext cx="8698810" cy="6122394"/>
          </a:xfrm>
          <a:prstGeom prst="rect">
            <a:avLst/>
          </a:prstGeom>
        </p:spPr>
        <p:txBody>
          <a:bodyPr wrap="square" lIns="0" tIns="0" rIns="0" bIns="0" rtlCol="0">
            <a:noAutofit/>
          </a:bodyPr>
          <a:lstStyle/>
          <a:p>
            <a:pPr>
              <a:lnSpc>
                <a:spcPts val="422"/>
              </a:lnSpc>
              <a:spcBef>
                <a:spcPts val="18"/>
              </a:spcBef>
            </a:pPr>
            <a:endParaRPr sz="422" dirty="0">
              <a:solidFill>
                <a:prstClr val="black"/>
              </a:solidFill>
            </a:endParaRPr>
          </a:p>
          <a:p>
            <a:pPr marL="543423">
              <a:lnSpc>
                <a:spcPts val="2907"/>
              </a:lnSpc>
              <a:spcBef>
                <a:spcPts val="7176"/>
              </a:spcBef>
            </a:pPr>
            <a:r>
              <a:rPr sz="2531" dirty="0">
                <a:solidFill>
                  <a:srgbClr val="363435"/>
                </a:solidFill>
                <a:latin typeface="Calibri Light" panose="020F0302020204030204" pitchFamily="34" charset="0"/>
                <a:cs typeface="Arial"/>
              </a:rPr>
              <a:t>Los</a:t>
            </a:r>
            <a:r>
              <a:rPr sz="2531" spc="41" dirty="0">
                <a:solidFill>
                  <a:srgbClr val="363435"/>
                </a:solidFill>
                <a:latin typeface="Calibri Light" panose="020F0302020204030204" pitchFamily="34" charset="0"/>
                <a:cs typeface="Arial"/>
              </a:rPr>
              <a:t> </a:t>
            </a:r>
            <a:r>
              <a:rPr sz="2531" dirty="0">
                <a:solidFill>
                  <a:srgbClr val="363435"/>
                </a:solidFill>
                <a:latin typeface="Calibri Light" panose="020F0302020204030204" pitchFamily="34" charset="0"/>
                <a:cs typeface="Arial"/>
              </a:rPr>
              <a:t>habitantes</a:t>
            </a:r>
            <a:r>
              <a:rPr sz="2531" spc="117" dirty="0">
                <a:solidFill>
                  <a:srgbClr val="363435"/>
                </a:solidFill>
                <a:latin typeface="Calibri Light" panose="020F0302020204030204" pitchFamily="34" charset="0"/>
                <a:cs typeface="Arial"/>
              </a:rPr>
              <a:t> </a:t>
            </a:r>
            <a:r>
              <a:rPr sz="2531" dirty="0">
                <a:solidFill>
                  <a:srgbClr val="363435"/>
                </a:solidFill>
                <a:latin typeface="Calibri Light" panose="020F0302020204030204" pitchFamily="34" charset="0"/>
                <a:cs typeface="Arial"/>
              </a:rPr>
              <a:t>de</a:t>
            </a:r>
            <a:r>
              <a:rPr sz="2531" spc="27" dirty="0">
                <a:solidFill>
                  <a:srgbClr val="363435"/>
                </a:solidFill>
                <a:latin typeface="Calibri Light" panose="020F0302020204030204" pitchFamily="34" charset="0"/>
                <a:cs typeface="Arial"/>
              </a:rPr>
              <a:t> </a:t>
            </a:r>
            <a:r>
              <a:rPr sz="2531" dirty="0">
                <a:solidFill>
                  <a:srgbClr val="363435"/>
                </a:solidFill>
                <a:latin typeface="Calibri Light" panose="020F0302020204030204" pitchFamily="34" charset="0"/>
                <a:cs typeface="Arial"/>
              </a:rPr>
              <a:t>la</a:t>
            </a:r>
            <a:r>
              <a:rPr sz="2531" spc="-58" dirty="0">
                <a:solidFill>
                  <a:srgbClr val="363435"/>
                </a:solidFill>
                <a:latin typeface="Calibri Light" panose="020F0302020204030204" pitchFamily="34" charset="0"/>
                <a:cs typeface="Arial"/>
              </a:rPr>
              <a:t> </a:t>
            </a:r>
            <a:r>
              <a:rPr sz="2531" dirty="0">
                <a:solidFill>
                  <a:srgbClr val="363435"/>
                </a:solidFill>
                <a:latin typeface="Calibri Light" panose="020F0302020204030204" pitchFamily="34" charset="0"/>
                <a:cs typeface="Arial"/>
              </a:rPr>
              <a:t>ZMVM pasan,</a:t>
            </a:r>
            <a:r>
              <a:rPr sz="2531" spc="-76" dirty="0">
                <a:solidFill>
                  <a:srgbClr val="363435"/>
                </a:solidFill>
                <a:latin typeface="Calibri Light" panose="020F0302020204030204" pitchFamily="34" charset="0"/>
                <a:cs typeface="Arial"/>
              </a:rPr>
              <a:t> </a:t>
            </a:r>
            <a:r>
              <a:rPr sz="2531" dirty="0">
                <a:solidFill>
                  <a:srgbClr val="363435"/>
                </a:solidFill>
                <a:latin typeface="Calibri Light" panose="020F0302020204030204" pitchFamily="34" charset="0"/>
                <a:cs typeface="Arial"/>
              </a:rPr>
              <a:t>en</a:t>
            </a:r>
            <a:r>
              <a:rPr sz="2531" spc="-56" dirty="0">
                <a:solidFill>
                  <a:srgbClr val="363435"/>
                </a:solidFill>
                <a:latin typeface="Calibri Light" panose="020F0302020204030204" pitchFamily="34" charset="0"/>
                <a:cs typeface="Arial"/>
              </a:rPr>
              <a:t> </a:t>
            </a:r>
            <a:r>
              <a:rPr sz="2531" dirty="0">
                <a:solidFill>
                  <a:srgbClr val="363435"/>
                </a:solidFill>
                <a:latin typeface="Calibri Light" panose="020F0302020204030204" pitchFamily="34" charset="0"/>
                <a:cs typeface="Arial"/>
              </a:rPr>
              <a:t>p</a:t>
            </a:r>
            <a:r>
              <a:rPr sz="2531" spc="-45" dirty="0">
                <a:solidFill>
                  <a:srgbClr val="363435"/>
                </a:solidFill>
                <a:latin typeface="Calibri Light" panose="020F0302020204030204" pitchFamily="34" charset="0"/>
                <a:cs typeface="Arial"/>
              </a:rPr>
              <a:t>r</a:t>
            </a:r>
            <a:r>
              <a:rPr sz="2531" dirty="0">
                <a:solidFill>
                  <a:srgbClr val="363435"/>
                </a:solidFill>
                <a:latin typeface="Calibri Light" panose="020F0302020204030204" pitchFamily="34" charset="0"/>
                <a:cs typeface="Arial"/>
              </a:rPr>
              <a:t>omedio,</a:t>
            </a:r>
            <a:endParaRPr sz="2531" dirty="0">
              <a:solidFill>
                <a:prstClr val="black"/>
              </a:solidFill>
              <a:latin typeface="Calibri Light" panose="020F0302020204030204" pitchFamily="34" charset="0"/>
              <a:cs typeface="Arial"/>
            </a:endParaRPr>
          </a:p>
          <a:p>
            <a:pPr marL="543423">
              <a:lnSpc>
                <a:spcPts val="2616"/>
              </a:lnSpc>
            </a:pPr>
            <a:r>
              <a:rPr sz="2531" b="1" dirty="0">
                <a:solidFill>
                  <a:srgbClr val="363435"/>
                </a:solidFill>
                <a:latin typeface="Calibri Light" panose="020F0302020204030204" pitchFamily="34" charset="0"/>
                <a:cs typeface="Times New Roman"/>
              </a:rPr>
              <a:t>3</a:t>
            </a:r>
            <a:r>
              <a:rPr sz="2531" b="1" spc="209" dirty="0">
                <a:solidFill>
                  <a:srgbClr val="363435"/>
                </a:solidFill>
                <a:latin typeface="Calibri Light" panose="020F0302020204030204" pitchFamily="34" charset="0"/>
                <a:cs typeface="Times New Roman"/>
              </a:rPr>
              <a:t> </a:t>
            </a:r>
            <a:r>
              <a:rPr sz="2531" b="1" dirty="0">
                <a:solidFill>
                  <a:srgbClr val="363435"/>
                </a:solidFill>
                <a:latin typeface="Calibri Light" panose="020F0302020204030204" pitchFamily="34" charset="0"/>
                <a:cs typeface="Times New Roman"/>
              </a:rPr>
              <a:t>horas</a:t>
            </a:r>
            <a:r>
              <a:rPr sz="2531" b="1" spc="-11" dirty="0">
                <a:solidFill>
                  <a:srgbClr val="363435"/>
                </a:solidFill>
                <a:latin typeface="Calibri Light" panose="020F0302020204030204" pitchFamily="34" charset="0"/>
                <a:cs typeface="Times New Roman"/>
              </a:rPr>
              <a:t> </a:t>
            </a:r>
            <a:r>
              <a:rPr sz="2531" b="1" dirty="0">
                <a:solidFill>
                  <a:srgbClr val="363435"/>
                </a:solidFill>
                <a:latin typeface="Calibri Light" panose="020F0302020204030204" pitchFamily="34" charset="0"/>
                <a:cs typeface="Times New Roman"/>
              </a:rPr>
              <a:t>diarias </a:t>
            </a:r>
            <a:r>
              <a:rPr sz="2531" b="1" spc="33" dirty="0">
                <a:solidFill>
                  <a:srgbClr val="363435"/>
                </a:solidFill>
                <a:latin typeface="Calibri Light" panose="020F0302020204030204" pitchFamily="34" charset="0"/>
                <a:cs typeface="Times New Roman"/>
              </a:rPr>
              <a:t> </a:t>
            </a:r>
            <a:r>
              <a:rPr sz="2531" b="1" dirty="0">
                <a:solidFill>
                  <a:srgbClr val="363435"/>
                </a:solidFill>
                <a:latin typeface="Calibri Light" panose="020F0302020204030204" pitchFamily="34" charset="0"/>
                <a:cs typeface="Times New Roman"/>
              </a:rPr>
              <a:t>en</a:t>
            </a:r>
            <a:r>
              <a:rPr sz="2531" b="1" spc="475" dirty="0">
                <a:solidFill>
                  <a:srgbClr val="363435"/>
                </a:solidFill>
                <a:latin typeface="Calibri Light" panose="020F0302020204030204" pitchFamily="34" charset="0"/>
                <a:cs typeface="Times New Roman"/>
              </a:rPr>
              <a:t> </a:t>
            </a:r>
            <a:r>
              <a:rPr sz="2531" b="1" dirty="0">
                <a:solidFill>
                  <a:srgbClr val="363435"/>
                </a:solidFill>
                <a:latin typeface="Calibri Light" panose="020F0302020204030204" pitchFamily="34" charset="0"/>
                <a:cs typeface="Times New Roman"/>
              </a:rPr>
              <a:t>un</a:t>
            </a:r>
            <a:r>
              <a:rPr sz="2531" b="1" spc="239" dirty="0">
                <a:solidFill>
                  <a:srgbClr val="363435"/>
                </a:solidFill>
                <a:latin typeface="Calibri Light" panose="020F0302020204030204" pitchFamily="34" charset="0"/>
                <a:cs typeface="Times New Roman"/>
              </a:rPr>
              <a:t> </a:t>
            </a:r>
            <a:r>
              <a:rPr sz="2531" b="1" dirty="0">
                <a:solidFill>
                  <a:srgbClr val="363435"/>
                </a:solidFill>
                <a:latin typeface="Calibri Light" panose="020F0302020204030204" pitchFamily="34" charset="0"/>
                <a:cs typeface="Times New Roman"/>
              </a:rPr>
              <a:t>automóvil.</a:t>
            </a:r>
            <a:endParaRPr sz="2531" dirty="0">
              <a:solidFill>
                <a:prstClr val="black"/>
              </a:solidFill>
              <a:latin typeface="Calibri Light" panose="020F0302020204030204" pitchFamily="34" charset="0"/>
              <a:cs typeface="Times New Roman"/>
            </a:endParaRPr>
          </a:p>
          <a:p>
            <a:pPr marL="543423">
              <a:lnSpc>
                <a:spcPct val="95825"/>
              </a:lnSpc>
              <a:spcBef>
                <a:spcPts val="3144"/>
              </a:spcBef>
            </a:pPr>
            <a:r>
              <a:rPr sz="2531" dirty="0">
                <a:solidFill>
                  <a:srgbClr val="363435"/>
                </a:solidFill>
                <a:latin typeface="Calibri Light" panose="020F0302020204030204" pitchFamily="34" charset="0"/>
                <a:cs typeface="Times New Roman"/>
              </a:rPr>
              <a:t>La</a:t>
            </a:r>
            <a:r>
              <a:rPr sz="2531" spc="150" dirty="0">
                <a:solidFill>
                  <a:srgbClr val="363435"/>
                </a:solidFill>
                <a:latin typeface="Calibri Light" panose="020F0302020204030204" pitchFamily="34" charset="0"/>
                <a:cs typeface="Times New Roman"/>
              </a:rPr>
              <a:t> </a:t>
            </a:r>
            <a:r>
              <a:rPr sz="2531" dirty="0">
                <a:solidFill>
                  <a:srgbClr val="363435"/>
                </a:solidFill>
                <a:latin typeface="Calibri Light" panose="020F0302020204030204" pitchFamily="34" charset="0"/>
                <a:cs typeface="Times New Roman"/>
              </a:rPr>
              <a:t>velocidad p</a:t>
            </a:r>
            <a:r>
              <a:rPr sz="2531" spc="-51" dirty="0">
                <a:solidFill>
                  <a:srgbClr val="363435"/>
                </a:solidFill>
                <a:latin typeface="Calibri Light" panose="020F0302020204030204" pitchFamily="34" charset="0"/>
                <a:cs typeface="Times New Roman"/>
              </a:rPr>
              <a:t>r</a:t>
            </a:r>
            <a:r>
              <a:rPr sz="2531" dirty="0">
                <a:solidFill>
                  <a:srgbClr val="363435"/>
                </a:solidFill>
                <a:latin typeface="Calibri Light" panose="020F0302020204030204" pitchFamily="34" charset="0"/>
                <a:cs typeface="Times New Roman"/>
              </a:rPr>
              <a:t>omedio</a:t>
            </a:r>
            <a:r>
              <a:rPr sz="2531" spc="6" dirty="0">
                <a:solidFill>
                  <a:srgbClr val="363435"/>
                </a:solidFill>
                <a:latin typeface="Calibri Light" panose="020F0302020204030204" pitchFamily="34" charset="0"/>
                <a:cs typeface="Times New Roman"/>
              </a:rPr>
              <a:t> </a:t>
            </a:r>
            <a:r>
              <a:rPr sz="2531" dirty="0">
                <a:solidFill>
                  <a:srgbClr val="363435"/>
                </a:solidFill>
                <a:latin typeface="Calibri Light" panose="020F0302020204030204" pitchFamily="34" charset="0"/>
                <a:cs typeface="Times New Roman"/>
              </a:rPr>
              <a:t>de</a:t>
            </a:r>
            <a:r>
              <a:rPr sz="2531" spc="523" dirty="0">
                <a:solidFill>
                  <a:srgbClr val="363435"/>
                </a:solidFill>
                <a:latin typeface="Calibri Light" panose="020F0302020204030204" pitchFamily="34" charset="0"/>
                <a:cs typeface="Times New Roman"/>
              </a:rPr>
              <a:t> </a:t>
            </a:r>
            <a:r>
              <a:rPr sz="2531" dirty="0">
                <a:solidFill>
                  <a:srgbClr val="363435"/>
                </a:solidFill>
                <a:latin typeface="Calibri Light" panose="020F0302020204030204" pitchFamily="34" charset="0"/>
                <a:cs typeface="Times New Roman"/>
              </a:rPr>
              <a:t>un</a:t>
            </a:r>
            <a:r>
              <a:rPr sz="2531" spc="348" dirty="0">
                <a:solidFill>
                  <a:srgbClr val="363435"/>
                </a:solidFill>
                <a:latin typeface="Calibri Light" panose="020F0302020204030204" pitchFamily="34" charset="0"/>
                <a:cs typeface="Times New Roman"/>
              </a:rPr>
              <a:t> </a:t>
            </a:r>
            <a:r>
              <a:rPr sz="2531" dirty="0">
                <a:solidFill>
                  <a:srgbClr val="363435"/>
                </a:solidFill>
                <a:latin typeface="Calibri Light" panose="020F0302020204030204" pitchFamily="34" charset="0"/>
                <a:cs typeface="Times New Roman"/>
              </a:rPr>
              <a:t>vehículo </a:t>
            </a:r>
            <a:r>
              <a:rPr sz="2531" spc="46" dirty="0">
                <a:solidFill>
                  <a:srgbClr val="363435"/>
                </a:solidFill>
                <a:latin typeface="Calibri Light" panose="020F0302020204030204" pitchFamily="34" charset="0"/>
                <a:cs typeface="Times New Roman"/>
              </a:rPr>
              <a:t> </a:t>
            </a:r>
            <a:r>
              <a:rPr sz="2531" dirty="0">
                <a:solidFill>
                  <a:srgbClr val="363435"/>
                </a:solidFill>
                <a:latin typeface="Calibri Light" panose="020F0302020204030204" pitchFamily="34" charset="0"/>
                <a:cs typeface="Times New Roman"/>
              </a:rPr>
              <a:t>en</a:t>
            </a:r>
            <a:r>
              <a:rPr sz="2531" spc="428" dirty="0">
                <a:solidFill>
                  <a:srgbClr val="363435"/>
                </a:solidFill>
                <a:latin typeface="Calibri Light" panose="020F0302020204030204" pitchFamily="34" charset="0"/>
                <a:cs typeface="Times New Roman"/>
              </a:rPr>
              <a:t> </a:t>
            </a:r>
            <a:r>
              <a:rPr sz="2531" dirty="0">
                <a:solidFill>
                  <a:srgbClr val="363435"/>
                </a:solidFill>
                <a:latin typeface="Calibri Light" panose="020F0302020204030204" pitchFamily="34" charset="0"/>
                <a:cs typeface="Times New Roman"/>
              </a:rPr>
              <a:t>la</a:t>
            </a:r>
            <a:r>
              <a:rPr sz="2531" spc="161" dirty="0">
                <a:solidFill>
                  <a:srgbClr val="363435"/>
                </a:solidFill>
                <a:latin typeface="Calibri Light" panose="020F0302020204030204" pitchFamily="34" charset="0"/>
                <a:cs typeface="Times New Roman"/>
              </a:rPr>
              <a:t> </a:t>
            </a:r>
            <a:r>
              <a:rPr sz="2531" dirty="0">
                <a:solidFill>
                  <a:srgbClr val="363435"/>
                </a:solidFill>
                <a:latin typeface="Calibri Light" panose="020F0302020204030204" pitchFamily="34" charset="0"/>
                <a:cs typeface="Times New Roman"/>
              </a:rPr>
              <a:t>ciudad</a:t>
            </a:r>
            <a:endParaRPr sz="2531" dirty="0">
              <a:solidFill>
                <a:prstClr val="black"/>
              </a:solidFill>
              <a:latin typeface="Calibri Light" panose="020F0302020204030204" pitchFamily="34" charset="0"/>
              <a:cs typeface="Times New Roman"/>
            </a:endParaRPr>
          </a:p>
          <a:p>
            <a:pPr marL="543423">
              <a:lnSpc>
                <a:spcPct val="95825"/>
              </a:lnSpc>
              <a:spcBef>
                <a:spcPts val="169"/>
              </a:spcBef>
            </a:pPr>
            <a:r>
              <a:rPr sz="2531" dirty="0">
                <a:solidFill>
                  <a:srgbClr val="363435"/>
                </a:solidFill>
                <a:latin typeface="Calibri Light" panose="020F0302020204030204" pitchFamily="34" charset="0"/>
                <a:cs typeface="Arial"/>
              </a:rPr>
              <a:t>es</a:t>
            </a:r>
            <a:r>
              <a:rPr sz="2531" spc="-53" dirty="0">
                <a:solidFill>
                  <a:srgbClr val="363435"/>
                </a:solidFill>
                <a:latin typeface="Calibri Light" panose="020F0302020204030204" pitchFamily="34" charset="0"/>
                <a:cs typeface="Arial"/>
              </a:rPr>
              <a:t> </a:t>
            </a:r>
            <a:r>
              <a:rPr sz="2531" dirty="0">
                <a:solidFill>
                  <a:srgbClr val="363435"/>
                </a:solidFill>
                <a:latin typeface="Calibri Light" panose="020F0302020204030204" pitchFamily="34" charset="0"/>
                <a:cs typeface="Arial"/>
              </a:rPr>
              <a:t>de</a:t>
            </a:r>
            <a:r>
              <a:rPr sz="2531" spc="27" dirty="0">
                <a:solidFill>
                  <a:srgbClr val="363435"/>
                </a:solidFill>
                <a:latin typeface="Calibri Light" panose="020F0302020204030204" pitchFamily="34" charset="0"/>
                <a:cs typeface="Arial"/>
              </a:rPr>
              <a:t> </a:t>
            </a:r>
            <a:r>
              <a:rPr lang="es-MX" sz="2531" b="1" dirty="0">
                <a:solidFill>
                  <a:srgbClr val="363435"/>
                </a:solidFill>
                <a:latin typeface="Calibri Light" panose="020F0302020204030204" pitchFamily="34" charset="0"/>
                <a:cs typeface="Times New Roman"/>
              </a:rPr>
              <a:t>6</a:t>
            </a:r>
            <a:r>
              <a:rPr sz="2531" b="1" dirty="0" smtClean="0">
                <a:solidFill>
                  <a:srgbClr val="363435"/>
                </a:solidFill>
                <a:latin typeface="Calibri Light" panose="020F0302020204030204" pitchFamily="34" charset="0"/>
                <a:cs typeface="Times New Roman"/>
              </a:rPr>
              <a:t>km</a:t>
            </a:r>
            <a:r>
              <a:rPr sz="2531" b="1" spc="404" dirty="0" smtClean="0">
                <a:solidFill>
                  <a:srgbClr val="363435"/>
                </a:solidFill>
                <a:latin typeface="Calibri Light" panose="020F0302020204030204" pitchFamily="34" charset="0"/>
                <a:cs typeface="Times New Roman"/>
              </a:rPr>
              <a:t> </a:t>
            </a:r>
            <a:r>
              <a:rPr sz="2531" b="1" dirty="0">
                <a:solidFill>
                  <a:srgbClr val="363435"/>
                </a:solidFill>
                <a:latin typeface="Calibri Light" panose="020F0302020204030204" pitchFamily="34" charset="0"/>
                <a:cs typeface="Times New Roman"/>
              </a:rPr>
              <a:t>por</a:t>
            </a:r>
            <a:r>
              <a:rPr sz="2531" b="1" spc="335" dirty="0">
                <a:solidFill>
                  <a:srgbClr val="363435"/>
                </a:solidFill>
                <a:latin typeface="Calibri Light" panose="020F0302020204030204" pitchFamily="34" charset="0"/>
                <a:cs typeface="Times New Roman"/>
              </a:rPr>
              <a:t> </a:t>
            </a:r>
            <a:r>
              <a:rPr sz="2531" b="1" dirty="0">
                <a:solidFill>
                  <a:srgbClr val="363435"/>
                </a:solidFill>
                <a:latin typeface="Calibri Light" panose="020F0302020204030204" pitchFamily="34" charset="0"/>
                <a:cs typeface="Times New Roman"/>
              </a:rPr>
              <a:t>hora.</a:t>
            </a:r>
            <a:endParaRPr sz="2531" dirty="0">
              <a:solidFill>
                <a:prstClr val="black"/>
              </a:solidFill>
              <a:latin typeface="Calibri Light" panose="020F0302020204030204" pitchFamily="34" charset="0"/>
              <a:cs typeface="Times New Roman"/>
            </a:endParaRPr>
          </a:p>
        </p:txBody>
      </p:sp>
      <p:sp>
        <p:nvSpPr>
          <p:cNvPr id="5" name="object 5"/>
          <p:cNvSpPr txBox="1"/>
          <p:nvPr/>
        </p:nvSpPr>
        <p:spPr>
          <a:xfrm>
            <a:off x="10429443" y="180263"/>
            <a:ext cx="238556" cy="6122394"/>
          </a:xfrm>
          <a:prstGeom prst="rect">
            <a:avLst/>
          </a:prstGeom>
        </p:spPr>
        <p:txBody>
          <a:bodyPr wrap="square" lIns="0" tIns="0" rIns="0" bIns="0" rtlCol="0">
            <a:noAutofit/>
          </a:bodyPr>
          <a:lstStyle/>
          <a:p>
            <a:pPr marL="17859">
              <a:lnSpc>
                <a:spcPts val="703"/>
              </a:lnSpc>
            </a:pPr>
            <a:endParaRPr sz="703">
              <a:solidFill>
                <a:prstClr val="black"/>
              </a:solidFill>
            </a:endParaRPr>
          </a:p>
        </p:txBody>
      </p:sp>
      <p:sp>
        <p:nvSpPr>
          <p:cNvPr id="4" name="object 4"/>
          <p:cNvSpPr txBox="1"/>
          <p:nvPr/>
        </p:nvSpPr>
        <p:spPr>
          <a:xfrm>
            <a:off x="1524000" y="6302659"/>
            <a:ext cx="206632" cy="363925"/>
          </a:xfrm>
          <a:prstGeom prst="rect">
            <a:avLst/>
          </a:prstGeom>
        </p:spPr>
        <p:txBody>
          <a:bodyPr wrap="square" lIns="0" tIns="0" rIns="0" bIns="0" rtlCol="0">
            <a:noAutofit/>
          </a:bodyPr>
          <a:lstStyle/>
          <a:p>
            <a:pPr marL="17859">
              <a:lnSpc>
                <a:spcPts val="703"/>
              </a:lnSpc>
            </a:pPr>
            <a:endParaRPr sz="703">
              <a:solidFill>
                <a:prstClr val="black"/>
              </a:solidFill>
            </a:endParaRPr>
          </a:p>
        </p:txBody>
      </p:sp>
      <p:sp>
        <p:nvSpPr>
          <p:cNvPr id="3" name="object 3"/>
          <p:cNvSpPr txBox="1"/>
          <p:nvPr/>
        </p:nvSpPr>
        <p:spPr>
          <a:xfrm>
            <a:off x="1730633" y="6302659"/>
            <a:ext cx="8698810" cy="363925"/>
          </a:xfrm>
          <a:prstGeom prst="rect">
            <a:avLst/>
          </a:prstGeom>
        </p:spPr>
        <p:txBody>
          <a:bodyPr wrap="square" lIns="0" tIns="0" rIns="0" bIns="0" rtlCol="0">
            <a:noAutofit/>
          </a:bodyPr>
          <a:lstStyle/>
          <a:p>
            <a:pPr marL="17859">
              <a:lnSpc>
                <a:spcPts val="703"/>
              </a:lnSpc>
            </a:pPr>
            <a:endParaRPr sz="703">
              <a:solidFill>
                <a:prstClr val="black"/>
              </a:solidFill>
            </a:endParaRPr>
          </a:p>
        </p:txBody>
      </p:sp>
      <p:sp>
        <p:nvSpPr>
          <p:cNvPr id="2" name="object 2"/>
          <p:cNvSpPr txBox="1"/>
          <p:nvPr/>
        </p:nvSpPr>
        <p:spPr>
          <a:xfrm>
            <a:off x="10429443" y="6302659"/>
            <a:ext cx="238556" cy="363925"/>
          </a:xfrm>
          <a:prstGeom prst="rect">
            <a:avLst/>
          </a:prstGeom>
        </p:spPr>
        <p:txBody>
          <a:bodyPr wrap="square" lIns="0" tIns="0" rIns="0" bIns="0" rtlCol="0">
            <a:noAutofit/>
          </a:bodyPr>
          <a:lstStyle/>
          <a:p>
            <a:pPr marL="17859">
              <a:lnSpc>
                <a:spcPts val="703"/>
              </a:lnSpc>
            </a:pPr>
            <a:endParaRPr sz="703">
              <a:solidFill>
                <a:prstClr val="black"/>
              </a:solidFill>
            </a:endParaRPr>
          </a:p>
        </p:txBody>
      </p:sp>
    </p:spTree>
    <p:extLst>
      <p:ext uri="{BB962C8B-B14F-4D97-AF65-F5344CB8AC3E}">
        <p14:creationId xmlns:p14="http://schemas.microsoft.com/office/powerpoint/2010/main" val="237784815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p:cNvPicPr>
            <a:picLocks noChangeAspect="1"/>
          </p:cNvPicPr>
          <p:nvPr/>
        </p:nvPicPr>
        <p:blipFill>
          <a:blip r:embed="rId2"/>
          <a:stretch>
            <a:fillRect/>
          </a:stretch>
        </p:blipFill>
        <p:spPr>
          <a:xfrm>
            <a:off x="5590673" y="2305436"/>
            <a:ext cx="6218839" cy="2876163"/>
          </a:xfrm>
          <a:prstGeom prst="rect">
            <a:avLst/>
          </a:prstGeom>
        </p:spPr>
      </p:pic>
      <p:sp>
        <p:nvSpPr>
          <p:cNvPr id="2" name="Título 1"/>
          <p:cNvSpPr>
            <a:spLocks noGrp="1"/>
          </p:cNvSpPr>
          <p:nvPr>
            <p:ph type="title"/>
          </p:nvPr>
        </p:nvSpPr>
        <p:spPr/>
        <p:txBody>
          <a:bodyPr/>
          <a:lstStyle/>
          <a:p>
            <a:r>
              <a:rPr lang="es-MX" dirty="0" smtClean="0"/>
              <a:t>Velocidad Promedio en la Ciudad de México</a:t>
            </a:r>
            <a:endParaRPr lang="es-MX" dirty="0"/>
          </a:p>
        </p:txBody>
      </p:sp>
      <p:sp>
        <p:nvSpPr>
          <p:cNvPr id="3" name="Marcador de contenido 2"/>
          <p:cNvSpPr>
            <a:spLocks noGrp="1"/>
          </p:cNvSpPr>
          <p:nvPr>
            <p:ph idx="1"/>
          </p:nvPr>
        </p:nvSpPr>
        <p:spPr>
          <a:xfrm>
            <a:off x="140368" y="1881772"/>
            <a:ext cx="5450305" cy="4351338"/>
          </a:xfrm>
        </p:spPr>
        <p:txBody>
          <a:bodyPr>
            <a:normAutofit fontScale="62500" lnSpcReduction="20000"/>
          </a:bodyPr>
          <a:lstStyle/>
          <a:p>
            <a:pPr algn="just"/>
            <a:r>
              <a:rPr lang="es-MX" dirty="0" smtClean="0"/>
              <a:t>De acuerdo a los resultados del Programa Integral de Transporte y Movilidad, hace 10 años había 230 vehículos por cada mil habitantes; actualmente hay más de 450.</a:t>
            </a:r>
          </a:p>
          <a:p>
            <a:pPr algn="just"/>
            <a:r>
              <a:rPr lang="es-MX" dirty="0" smtClean="0"/>
              <a:t>De acuerdo a información del mismo programa, en la última década, la velocidad promedio </a:t>
            </a:r>
            <a:r>
              <a:rPr lang="es-MX" b="1" i="1" dirty="0" smtClean="0"/>
              <a:t>paso de 17 a 6 kilómetros por hora en vehículos automotores </a:t>
            </a:r>
            <a:r>
              <a:rPr lang="es-MX" dirty="0" smtClean="0"/>
              <a:t>en la Ciudad de México.</a:t>
            </a:r>
          </a:p>
          <a:p>
            <a:pPr algn="just"/>
            <a:r>
              <a:rPr lang="es-MX" dirty="0" smtClean="0"/>
              <a:t>De acuerdo a investigaciones del Instituto de Geografía de la UNAM, los tiempos de traslado aumentaron 10%, de igual forma, indican que los autos ocupan el 85% del espacio vial en la Ciudad de México, compuesto de aproximadamente 10 mil kilómetros de vialidades.</a:t>
            </a:r>
          </a:p>
          <a:p>
            <a:pPr algn="just"/>
            <a:r>
              <a:rPr lang="es-MX" dirty="0" smtClean="0"/>
              <a:t>El mismo Instituto, señaló que en la Ciudad de México se realizan diariamente 15 millones de viajes, de los cuales 40%, es decir, 6 millones, se concentran en las delegaciones Cuauhtémoc, Venustiano Carranza, Benito Juárez y Miguel Hidalgo.</a:t>
            </a:r>
            <a:endParaRPr lang="es-MX" dirty="0"/>
          </a:p>
        </p:txBody>
      </p:sp>
      <p:sp>
        <p:nvSpPr>
          <p:cNvPr id="10" name="CuadroTexto 9"/>
          <p:cNvSpPr txBox="1"/>
          <p:nvPr/>
        </p:nvSpPr>
        <p:spPr>
          <a:xfrm>
            <a:off x="6467475" y="5514975"/>
            <a:ext cx="5162550" cy="923330"/>
          </a:xfrm>
          <a:prstGeom prst="rect">
            <a:avLst/>
          </a:prstGeom>
          <a:noFill/>
        </p:spPr>
        <p:txBody>
          <a:bodyPr wrap="square" rtlCol="0">
            <a:spAutoFit/>
          </a:bodyPr>
          <a:lstStyle/>
          <a:p>
            <a:r>
              <a:rPr lang="es-MX" b="1" dirty="0" smtClean="0"/>
              <a:t>Con ésta proyección surge la pregunta… ¿Llegará el momento en que la velocidad sea tal que perdamos nuestro derecho a la movilidad?</a:t>
            </a:r>
            <a:endParaRPr lang="es-MX" b="1" dirty="0"/>
          </a:p>
        </p:txBody>
      </p:sp>
    </p:spTree>
    <p:extLst>
      <p:ext uri="{BB962C8B-B14F-4D97-AF65-F5344CB8AC3E}">
        <p14:creationId xmlns:p14="http://schemas.microsoft.com/office/powerpoint/2010/main" val="204080735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928366" y="304801"/>
            <a:ext cx="8538566" cy="6400799"/>
          </a:xfrm>
          <a:prstGeom prst="rect">
            <a:avLst/>
          </a:prstGeom>
        </p:spPr>
      </p:pic>
    </p:spTree>
    <p:extLst>
      <p:ext uri="{BB962C8B-B14F-4D97-AF65-F5344CB8AC3E}">
        <p14:creationId xmlns:p14="http://schemas.microsoft.com/office/powerpoint/2010/main" val="4599243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4343400" y="2057401"/>
            <a:ext cx="5029200" cy="1200329"/>
          </a:xfrm>
          <a:prstGeom prst="rect">
            <a:avLst/>
          </a:prstGeom>
          <a:noFill/>
        </p:spPr>
        <p:txBody>
          <a:bodyPr wrap="square" rtlCol="0">
            <a:spAutoFit/>
          </a:bodyPr>
          <a:lstStyle/>
          <a:p>
            <a:r>
              <a:rPr lang="es-MX" sz="7200" dirty="0">
                <a:solidFill>
                  <a:prstClr val="black"/>
                </a:solidFill>
              </a:rPr>
              <a:t>RESULTADOS</a:t>
            </a:r>
          </a:p>
        </p:txBody>
      </p:sp>
    </p:spTree>
    <p:extLst>
      <p:ext uri="{BB962C8B-B14F-4D97-AF65-F5344CB8AC3E}">
        <p14:creationId xmlns:p14="http://schemas.microsoft.com/office/powerpoint/2010/main" val="81736905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p:cNvPicPr>
          <p:nvPr/>
        </p:nvPicPr>
        <p:blipFill>
          <a:blip r:embed="rId2" cstate="email"/>
          <a:stretch>
            <a:fillRect/>
          </a:stretch>
        </p:blipFill>
        <p:spPr>
          <a:xfrm>
            <a:off x="1524000" y="0"/>
            <a:ext cx="9144000" cy="6858000"/>
          </a:xfrm>
          <a:prstGeom prst="rect">
            <a:avLst/>
          </a:prstGeom>
        </p:spPr>
      </p:pic>
      <p:sp>
        <p:nvSpPr>
          <p:cNvPr id="9" name="TextBox 2"/>
          <p:cNvSpPr txBox="1"/>
          <p:nvPr/>
        </p:nvSpPr>
        <p:spPr>
          <a:xfrm>
            <a:off x="3086100" y="711201"/>
            <a:ext cx="4738092" cy="294953"/>
          </a:xfrm>
          <a:prstGeom prst="rect">
            <a:avLst/>
          </a:prstGeom>
          <a:noFill/>
        </p:spPr>
        <p:txBody>
          <a:bodyPr vert="horz" wrap="square" lIns="0" tIns="0" rIns="0" bIns="0" rtlCol="0">
            <a:spAutoFit/>
          </a:bodyPr>
          <a:lstStyle/>
          <a:p>
            <a:pPr>
              <a:lnSpc>
                <a:spcPts val="2300"/>
              </a:lnSpc>
            </a:pPr>
            <a:r>
              <a:rPr lang="en-CA" b="1" dirty="0" err="1">
                <a:solidFill>
                  <a:srgbClr val="FFFFFF"/>
                </a:solidFill>
                <a:latin typeface="Arial Bold"/>
                <a:cs typeface="Arial Bold"/>
              </a:rPr>
              <a:t>Resultados</a:t>
            </a:r>
            <a:r>
              <a:rPr lang="en-CA" b="1" dirty="0">
                <a:solidFill>
                  <a:srgbClr val="FFFFFF"/>
                </a:solidFill>
                <a:latin typeface="Arial Bold"/>
                <a:cs typeface="Arial Bold"/>
              </a:rPr>
              <a:t> a </a:t>
            </a:r>
            <a:r>
              <a:rPr lang="en-CA" b="1" dirty="0" err="1">
                <a:solidFill>
                  <a:srgbClr val="FFFFFF"/>
                </a:solidFill>
                <a:latin typeface="Arial Bold"/>
                <a:cs typeface="Arial Bold"/>
              </a:rPr>
              <a:t>diciembre</a:t>
            </a:r>
            <a:r>
              <a:rPr lang="en-CA" b="1" dirty="0">
                <a:solidFill>
                  <a:srgbClr val="FFFFFF"/>
                </a:solidFill>
                <a:latin typeface="Arial Bold"/>
                <a:cs typeface="Arial Bold"/>
              </a:rPr>
              <a:t> de 2015</a:t>
            </a:r>
            <a:endParaRPr lang="en-CA" dirty="0">
              <a:solidFill>
                <a:srgbClr val="000000"/>
              </a:solidFill>
            </a:endParaRPr>
          </a:p>
        </p:txBody>
      </p:sp>
      <p:sp>
        <p:nvSpPr>
          <p:cNvPr id="10" name="9 CuadroTexto"/>
          <p:cNvSpPr txBox="1"/>
          <p:nvPr/>
        </p:nvSpPr>
        <p:spPr>
          <a:xfrm>
            <a:off x="1991544" y="1340768"/>
            <a:ext cx="6048672" cy="4801314"/>
          </a:xfrm>
          <a:prstGeom prst="rect">
            <a:avLst/>
          </a:prstGeom>
          <a:noFill/>
        </p:spPr>
        <p:txBody>
          <a:bodyPr wrap="square" rtlCol="0">
            <a:spAutoFit/>
          </a:bodyPr>
          <a:lstStyle/>
          <a:p>
            <a:r>
              <a:rPr lang="es-MX" sz="2400" dirty="0">
                <a:solidFill>
                  <a:prstClr val="black"/>
                </a:solidFill>
              </a:rPr>
              <a:t>70 % de reducción en los tiempos de traslado en la zona del Valle de México, que representa 1.5 HH por viaje en un total de 351 millones de viajes. </a:t>
            </a:r>
          </a:p>
          <a:p>
            <a:endParaRPr lang="es-MX" sz="2400" dirty="0">
              <a:solidFill>
                <a:prstClr val="black"/>
              </a:solidFill>
            </a:endParaRPr>
          </a:p>
          <a:p>
            <a:pPr>
              <a:buFont typeface="Arial" pitchFamily="34" charset="0"/>
              <a:buChar char="•"/>
            </a:pPr>
            <a:r>
              <a:rPr lang="es-MX" sz="2400" dirty="0">
                <a:solidFill>
                  <a:prstClr val="black"/>
                </a:solidFill>
              </a:rPr>
              <a:t> Más de 527 millones de Horas Hombre que representan 8,536 millones de pesos.</a:t>
            </a:r>
          </a:p>
          <a:p>
            <a:endParaRPr lang="es-MX" sz="2400" dirty="0">
              <a:solidFill>
                <a:prstClr val="black"/>
              </a:solidFill>
            </a:endParaRPr>
          </a:p>
          <a:p>
            <a:endParaRPr lang="es-MX" sz="2400" dirty="0">
              <a:solidFill>
                <a:prstClr val="black"/>
              </a:solidFill>
            </a:endParaRPr>
          </a:p>
          <a:p>
            <a:pPr>
              <a:buFont typeface="Arial" pitchFamily="34" charset="0"/>
              <a:buChar char="•"/>
            </a:pPr>
            <a:r>
              <a:rPr lang="es-MX" sz="2400" dirty="0">
                <a:solidFill>
                  <a:prstClr val="black"/>
                </a:solidFill>
              </a:rPr>
              <a:t> Más de 626 millones de litros que representan 5,850 millones de pesos  </a:t>
            </a:r>
            <a:endParaRPr lang="es-ES" sz="2400" dirty="0">
              <a:solidFill>
                <a:prstClr val="black"/>
              </a:solidFill>
            </a:endParaRPr>
          </a:p>
          <a:p>
            <a:endParaRPr lang="es-MX" sz="2400" dirty="0">
              <a:solidFill>
                <a:prstClr val="black"/>
              </a:solidFill>
            </a:endParaRPr>
          </a:p>
          <a:p>
            <a:r>
              <a:rPr lang="es-MX" dirty="0">
                <a:solidFill>
                  <a:prstClr val="black"/>
                </a:solidFill>
              </a:rPr>
              <a:t> </a:t>
            </a:r>
            <a:endParaRPr lang="es-ES" dirty="0">
              <a:solidFill>
                <a:prstClr val="black"/>
              </a:solidFill>
            </a:endParaRPr>
          </a:p>
        </p:txBody>
      </p:sp>
      <p:grpSp>
        <p:nvGrpSpPr>
          <p:cNvPr id="3" name="7 Grupo"/>
          <p:cNvGrpSpPr/>
          <p:nvPr/>
        </p:nvGrpSpPr>
        <p:grpSpPr>
          <a:xfrm>
            <a:off x="8184232" y="404664"/>
            <a:ext cx="2483768" cy="5377478"/>
            <a:chOff x="6660232" y="463282"/>
            <a:chExt cx="2483768" cy="5377478"/>
          </a:xfrm>
        </p:grpSpPr>
        <p:pic>
          <p:nvPicPr>
            <p:cNvPr id="2050" name="Picture 2"/>
            <p:cNvPicPr>
              <a:picLocks noChangeAspect="1" noChangeArrowheads="1"/>
            </p:cNvPicPr>
            <p:nvPr/>
          </p:nvPicPr>
          <p:blipFill>
            <a:blip r:embed="rId3" cstate="print"/>
            <a:srcRect/>
            <a:stretch>
              <a:fillRect/>
            </a:stretch>
          </p:blipFill>
          <p:spPr bwMode="auto">
            <a:xfrm>
              <a:off x="6660232" y="463282"/>
              <a:ext cx="2483768" cy="2893710"/>
            </a:xfrm>
            <a:prstGeom prst="rect">
              <a:avLst/>
            </a:prstGeom>
            <a:noFill/>
            <a:ln w="9525">
              <a:noFill/>
              <a:miter lim="800000"/>
              <a:headEnd/>
              <a:tailEnd/>
            </a:ln>
          </p:spPr>
        </p:pic>
        <p:pic>
          <p:nvPicPr>
            <p:cNvPr id="2051" name="Picture 3"/>
            <p:cNvPicPr>
              <a:picLocks noChangeAspect="1" noChangeArrowheads="1"/>
            </p:cNvPicPr>
            <p:nvPr/>
          </p:nvPicPr>
          <p:blipFill>
            <a:blip r:embed="rId4" cstate="print"/>
            <a:srcRect/>
            <a:stretch>
              <a:fillRect/>
            </a:stretch>
          </p:blipFill>
          <p:spPr bwMode="auto">
            <a:xfrm>
              <a:off x="6660232" y="3356992"/>
              <a:ext cx="2483768" cy="2483768"/>
            </a:xfrm>
            <a:prstGeom prst="rect">
              <a:avLst/>
            </a:prstGeom>
            <a:noFill/>
            <a:ln w="9525">
              <a:noFill/>
              <a:miter lim="800000"/>
              <a:headEnd/>
              <a:tailEnd/>
            </a:ln>
          </p:spPr>
        </p:pic>
      </p:grpSp>
    </p:spTree>
    <p:extLst>
      <p:ext uri="{BB962C8B-B14F-4D97-AF65-F5344CB8AC3E}">
        <p14:creationId xmlns:p14="http://schemas.microsoft.com/office/powerpoint/2010/main" val="90312835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p:cNvPicPr>
          <p:nvPr/>
        </p:nvPicPr>
        <p:blipFill>
          <a:blip r:embed="rId2" cstate="email"/>
          <a:stretch>
            <a:fillRect/>
          </a:stretch>
        </p:blipFill>
        <p:spPr>
          <a:xfrm>
            <a:off x="1524000" y="0"/>
            <a:ext cx="9144000" cy="6858000"/>
          </a:xfrm>
          <a:prstGeom prst="rect">
            <a:avLst/>
          </a:prstGeom>
        </p:spPr>
      </p:pic>
      <p:sp>
        <p:nvSpPr>
          <p:cNvPr id="9" name="TextBox 2"/>
          <p:cNvSpPr txBox="1"/>
          <p:nvPr/>
        </p:nvSpPr>
        <p:spPr>
          <a:xfrm>
            <a:off x="3086101" y="711201"/>
            <a:ext cx="3577903" cy="294953"/>
          </a:xfrm>
          <a:prstGeom prst="rect">
            <a:avLst/>
          </a:prstGeom>
          <a:noFill/>
        </p:spPr>
        <p:txBody>
          <a:bodyPr vert="horz" wrap="none" lIns="0" tIns="0" rIns="0" bIns="0" rtlCol="0">
            <a:spAutoFit/>
          </a:bodyPr>
          <a:lstStyle/>
          <a:p>
            <a:pPr>
              <a:lnSpc>
                <a:spcPts val="2300"/>
              </a:lnSpc>
            </a:pPr>
            <a:r>
              <a:rPr lang="en-CA" b="1" dirty="0" err="1">
                <a:solidFill>
                  <a:srgbClr val="FFFFFF"/>
                </a:solidFill>
                <a:latin typeface="Arial Bold"/>
                <a:cs typeface="Arial Bold"/>
              </a:rPr>
              <a:t>Reducción</a:t>
            </a:r>
            <a:r>
              <a:rPr lang="en-CA" b="1" dirty="0">
                <a:solidFill>
                  <a:srgbClr val="FFFFFF"/>
                </a:solidFill>
                <a:latin typeface="Arial Bold"/>
                <a:cs typeface="Arial Bold"/>
              </a:rPr>
              <a:t> en </a:t>
            </a:r>
            <a:r>
              <a:rPr lang="en-CA" b="1" dirty="0" err="1">
                <a:solidFill>
                  <a:srgbClr val="FFFFFF"/>
                </a:solidFill>
                <a:latin typeface="Arial Bold"/>
                <a:cs typeface="Arial Bold"/>
              </a:rPr>
              <a:t>emisiones</a:t>
            </a:r>
            <a:r>
              <a:rPr lang="en-CA" b="1" dirty="0">
                <a:solidFill>
                  <a:srgbClr val="FFFFFF"/>
                </a:solidFill>
                <a:latin typeface="Arial Bold"/>
                <a:cs typeface="Arial Bold"/>
              </a:rPr>
              <a:t> de CO2</a:t>
            </a:r>
          </a:p>
        </p:txBody>
      </p:sp>
      <p:grpSp>
        <p:nvGrpSpPr>
          <p:cNvPr id="12" name="11 Grupo"/>
          <p:cNvGrpSpPr/>
          <p:nvPr/>
        </p:nvGrpSpPr>
        <p:grpSpPr>
          <a:xfrm>
            <a:off x="8184233" y="694920"/>
            <a:ext cx="2495953" cy="4750304"/>
            <a:chOff x="6660232" y="1772816"/>
            <a:chExt cx="2495953" cy="4750304"/>
          </a:xfrm>
        </p:grpSpPr>
        <p:pic>
          <p:nvPicPr>
            <p:cNvPr id="3074" name="Picture 2"/>
            <p:cNvPicPr>
              <a:picLocks noChangeAspect="1" noChangeArrowheads="1"/>
            </p:cNvPicPr>
            <p:nvPr/>
          </p:nvPicPr>
          <p:blipFill>
            <a:blip r:embed="rId3" cstate="print"/>
            <a:srcRect/>
            <a:stretch>
              <a:fillRect/>
            </a:stretch>
          </p:blipFill>
          <p:spPr bwMode="auto">
            <a:xfrm>
              <a:off x="6660232" y="1772816"/>
              <a:ext cx="2495953" cy="1368152"/>
            </a:xfrm>
            <a:prstGeom prst="rect">
              <a:avLst/>
            </a:prstGeom>
            <a:noFill/>
            <a:ln w="9525">
              <a:noFill/>
              <a:miter lim="800000"/>
              <a:headEnd/>
              <a:tailEnd/>
            </a:ln>
          </p:spPr>
        </p:pic>
        <p:pic>
          <p:nvPicPr>
            <p:cNvPr id="3075" name="Picture 3"/>
            <p:cNvPicPr>
              <a:picLocks noChangeAspect="1" noChangeArrowheads="1"/>
            </p:cNvPicPr>
            <p:nvPr/>
          </p:nvPicPr>
          <p:blipFill>
            <a:blip r:embed="rId4" cstate="print"/>
            <a:srcRect/>
            <a:stretch>
              <a:fillRect/>
            </a:stretch>
          </p:blipFill>
          <p:spPr bwMode="auto">
            <a:xfrm>
              <a:off x="6660232" y="3140968"/>
              <a:ext cx="2483768" cy="3382152"/>
            </a:xfrm>
            <a:prstGeom prst="rect">
              <a:avLst/>
            </a:prstGeom>
            <a:noFill/>
            <a:ln w="9525">
              <a:noFill/>
              <a:miter lim="800000"/>
              <a:headEnd/>
              <a:tailEnd/>
            </a:ln>
          </p:spPr>
        </p:pic>
      </p:grpSp>
      <p:sp>
        <p:nvSpPr>
          <p:cNvPr id="15" name="14 Rectángulo"/>
          <p:cNvSpPr/>
          <p:nvPr/>
        </p:nvSpPr>
        <p:spPr>
          <a:xfrm>
            <a:off x="1991544" y="2348880"/>
            <a:ext cx="5832648" cy="1815882"/>
          </a:xfrm>
          <a:prstGeom prst="rect">
            <a:avLst/>
          </a:prstGeom>
        </p:spPr>
        <p:txBody>
          <a:bodyPr wrap="square">
            <a:spAutoFit/>
          </a:bodyPr>
          <a:lstStyle/>
          <a:p>
            <a:pPr algn="ctr"/>
            <a:r>
              <a:rPr lang="es-MX" sz="2800" b="1" dirty="0">
                <a:solidFill>
                  <a:prstClr val="black"/>
                </a:solidFill>
              </a:rPr>
              <a:t>Del 1ro de junio de 2008 al 31 de diciembre del 2015, se han dejado de emitir a la atmósfera 1,502 millones de kg de CO2</a:t>
            </a:r>
          </a:p>
        </p:txBody>
      </p:sp>
    </p:spTree>
    <p:extLst>
      <p:ext uri="{BB962C8B-B14F-4D97-AF65-F5344CB8AC3E}">
        <p14:creationId xmlns:p14="http://schemas.microsoft.com/office/powerpoint/2010/main" val="343699253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2999656" y="764705"/>
            <a:ext cx="3015184" cy="353943"/>
          </a:xfrm>
          <a:prstGeom prst="rect">
            <a:avLst/>
          </a:prstGeom>
          <a:noFill/>
        </p:spPr>
        <p:txBody>
          <a:bodyPr wrap="none" rtlCol="0">
            <a:spAutoFit/>
          </a:bodyPr>
          <a:lstStyle/>
          <a:p>
            <a:r>
              <a:rPr lang="es-MX" sz="1700" b="1" dirty="0">
                <a:solidFill>
                  <a:schemeClr val="bg1"/>
                </a:solidFill>
              </a:rPr>
              <a:t>DESCRIPCIÓN Y JUSTIFICACIÓN </a:t>
            </a:r>
          </a:p>
        </p:txBody>
      </p:sp>
      <p:sp>
        <p:nvSpPr>
          <p:cNvPr id="3" name="2 Rectángulo"/>
          <p:cNvSpPr/>
          <p:nvPr/>
        </p:nvSpPr>
        <p:spPr>
          <a:xfrm>
            <a:off x="2100478" y="1699643"/>
            <a:ext cx="3563475" cy="3170099"/>
          </a:xfrm>
          <a:prstGeom prst="rect">
            <a:avLst/>
          </a:prstGeom>
        </p:spPr>
        <p:txBody>
          <a:bodyPr wrap="square">
            <a:spAutoFit/>
          </a:bodyPr>
          <a:lstStyle/>
          <a:p>
            <a:pPr algn="just"/>
            <a:r>
              <a:rPr lang="es-ES" b="1" kern="0" dirty="0">
                <a:solidFill>
                  <a:srgbClr val="006666"/>
                </a:solidFill>
                <a:latin typeface="Calibri"/>
                <a:cs typeface="Calibri"/>
              </a:rPr>
              <a:t>Descripción</a:t>
            </a:r>
            <a:endParaRPr lang="es-MX" b="1" kern="0" dirty="0">
              <a:solidFill>
                <a:srgbClr val="006666"/>
              </a:solidFill>
              <a:latin typeface="Calibri"/>
              <a:cs typeface="Calibri"/>
            </a:endParaRPr>
          </a:p>
          <a:p>
            <a:pPr algn="just"/>
            <a:endParaRPr lang="es-ES" sz="1400" dirty="0">
              <a:solidFill>
                <a:srgbClr val="000000"/>
              </a:solidFill>
            </a:endParaRPr>
          </a:p>
          <a:p>
            <a:pPr algn="just"/>
            <a:r>
              <a:rPr lang="es-ES" sz="1400" dirty="0">
                <a:solidFill>
                  <a:srgbClr val="000000"/>
                </a:solidFill>
              </a:rPr>
              <a:t>La ampliación del Sistema 1 del Suburbano entre Cuautitlán y Huehuetoca consiste en una prolongación de la vía férrea a lo largo de 17.4 Km con dos estaciones (Teoloyucan y Huehuetoca), siguiendo el derecho de vía de la antigua vía México-Querétaro, actualmente concesionada a operadores de carga.</a:t>
            </a:r>
          </a:p>
          <a:p>
            <a:pPr algn="just"/>
            <a:endParaRPr lang="es-ES" sz="1400" dirty="0">
              <a:solidFill>
                <a:srgbClr val="000000"/>
              </a:solidFill>
            </a:endParaRPr>
          </a:p>
          <a:p>
            <a:pPr algn="just"/>
            <a:r>
              <a:rPr lang="es-ES" sz="1400" dirty="0">
                <a:solidFill>
                  <a:srgbClr val="000000"/>
                </a:solidFill>
              </a:rPr>
              <a:t>Con esta ampliación se cubrirán las necesidades del servicio ferroviario para dar conectividad integral al Estado de México con el D.F.</a:t>
            </a:r>
          </a:p>
        </p:txBody>
      </p:sp>
      <p:sp>
        <p:nvSpPr>
          <p:cNvPr id="2" name="CuadroTexto 1"/>
          <p:cNvSpPr txBox="1"/>
          <p:nvPr/>
        </p:nvSpPr>
        <p:spPr>
          <a:xfrm>
            <a:off x="433137" y="256674"/>
            <a:ext cx="3015916" cy="369332"/>
          </a:xfrm>
          <a:prstGeom prst="rect">
            <a:avLst/>
          </a:prstGeom>
          <a:noFill/>
        </p:spPr>
        <p:txBody>
          <a:bodyPr wrap="square" rtlCol="0">
            <a:spAutoFit/>
          </a:bodyPr>
          <a:lstStyle/>
          <a:p>
            <a:r>
              <a:rPr lang="es-MX" dirty="0" smtClean="0"/>
              <a:t>Propuesta de ampliación</a:t>
            </a:r>
            <a:endParaRPr lang="es-MX" dirty="0"/>
          </a:p>
        </p:txBody>
      </p:sp>
      <p:grpSp>
        <p:nvGrpSpPr>
          <p:cNvPr id="8" name="Grupo 7"/>
          <p:cNvGrpSpPr/>
          <p:nvPr/>
        </p:nvGrpSpPr>
        <p:grpSpPr>
          <a:xfrm>
            <a:off x="6352492" y="941676"/>
            <a:ext cx="4142654" cy="4968551"/>
            <a:chOff x="4644008" y="1340769"/>
            <a:chExt cx="4142654" cy="4968551"/>
          </a:xfrm>
        </p:grpSpPr>
        <p:pic>
          <p:nvPicPr>
            <p:cNvPr id="9" name="Imagen 8"/>
            <p:cNvPicPr>
              <a:picLocks noChangeAspect="1"/>
            </p:cNvPicPr>
            <p:nvPr/>
          </p:nvPicPr>
          <p:blipFill>
            <a:blip r:embed="rId2"/>
            <a:stretch>
              <a:fillRect/>
            </a:stretch>
          </p:blipFill>
          <p:spPr>
            <a:xfrm>
              <a:off x="4644008" y="1340769"/>
              <a:ext cx="4142654" cy="4968551"/>
            </a:xfrm>
            <a:prstGeom prst="rect">
              <a:avLst/>
            </a:prstGeom>
          </p:spPr>
        </p:pic>
        <p:sp>
          <p:nvSpPr>
            <p:cNvPr id="10" name="7 CuadroTexto"/>
            <p:cNvSpPr txBox="1"/>
            <p:nvPr/>
          </p:nvSpPr>
          <p:spPr>
            <a:xfrm>
              <a:off x="6319589" y="2616006"/>
              <a:ext cx="1008112" cy="246221"/>
            </a:xfrm>
            <a:prstGeom prst="rect">
              <a:avLst/>
            </a:prstGeom>
            <a:solidFill>
              <a:srgbClr val="92D050"/>
            </a:solidFill>
          </p:spPr>
          <p:txBody>
            <a:bodyPr wrap="square" rtlCol="0">
              <a:spAutoFit/>
            </a:bodyPr>
            <a:lstStyle/>
            <a:p>
              <a:r>
                <a:rPr lang="es-MX" sz="1000" dirty="0" smtClean="0"/>
                <a:t>Huehuetoca</a:t>
              </a:r>
              <a:endParaRPr lang="es-MX" sz="1000" dirty="0"/>
            </a:p>
          </p:txBody>
        </p:sp>
      </p:grpSp>
    </p:spTree>
    <p:extLst>
      <p:ext uri="{BB962C8B-B14F-4D97-AF65-F5344CB8AC3E}">
        <p14:creationId xmlns:p14="http://schemas.microsoft.com/office/powerpoint/2010/main" val="153557648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2999656" y="764705"/>
            <a:ext cx="3015184" cy="353943"/>
          </a:xfrm>
          <a:prstGeom prst="rect">
            <a:avLst/>
          </a:prstGeom>
          <a:noFill/>
        </p:spPr>
        <p:txBody>
          <a:bodyPr wrap="none" rtlCol="0">
            <a:spAutoFit/>
          </a:bodyPr>
          <a:lstStyle/>
          <a:p>
            <a:r>
              <a:rPr lang="es-MX" sz="1700" b="1" dirty="0">
                <a:solidFill>
                  <a:srgbClr val="FFFFFF"/>
                </a:solidFill>
              </a:rPr>
              <a:t>DESCRIPCIÓN Y JUSTIFICACIÓN </a:t>
            </a:r>
          </a:p>
        </p:txBody>
      </p:sp>
      <p:sp>
        <p:nvSpPr>
          <p:cNvPr id="8" name="7 Rectángulo"/>
          <p:cNvSpPr/>
          <p:nvPr/>
        </p:nvSpPr>
        <p:spPr>
          <a:xfrm>
            <a:off x="1775521" y="2014897"/>
            <a:ext cx="3851507" cy="3600986"/>
          </a:xfrm>
          <a:prstGeom prst="rect">
            <a:avLst/>
          </a:prstGeom>
        </p:spPr>
        <p:txBody>
          <a:bodyPr wrap="square">
            <a:spAutoFit/>
          </a:bodyPr>
          <a:lstStyle/>
          <a:p>
            <a:pPr algn="just"/>
            <a:r>
              <a:rPr lang="es-ES" b="1" kern="0" dirty="0">
                <a:solidFill>
                  <a:srgbClr val="006666"/>
                </a:solidFill>
                <a:latin typeface="Calibri"/>
                <a:cs typeface="Calibri"/>
              </a:rPr>
              <a:t>Justificación</a:t>
            </a:r>
            <a:endParaRPr lang="es-ES" dirty="0">
              <a:latin typeface="Calibri"/>
              <a:ea typeface="Times New Roman"/>
            </a:endParaRPr>
          </a:p>
          <a:p>
            <a:pPr algn="just"/>
            <a:endParaRPr lang="es-MX" sz="1400" dirty="0">
              <a:solidFill>
                <a:srgbClr val="000000"/>
              </a:solidFill>
            </a:endParaRPr>
          </a:p>
          <a:p>
            <a:pPr algn="just"/>
            <a:r>
              <a:rPr lang="es-MX" sz="1400" dirty="0">
                <a:solidFill>
                  <a:srgbClr val="000000"/>
                </a:solidFill>
              </a:rPr>
              <a:t>El Suburbano actualmente transporta a 175,000 usuarios  promedio por día laborable y que ha registrado en su máximo histórico hasta 188,000 pasajeros en una zona de alta y creciente densidad demográfica (4,000,000 de habitantes) y con una importante actividad económica en la zona.</a:t>
            </a:r>
          </a:p>
          <a:p>
            <a:pPr algn="just"/>
            <a:endParaRPr lang="es-MX" sz="1400" dirty="0">
              <a:solidFill>
                <a:srgbClr val="000000"/>
              </a:solidFill>
            </a:endParaRPr>
          </a:p>
          <a:p>
            <a:pPr lvl="0" algn="just"/>
            <a:r>
              <a:rPr lang="es-ES" sz="1400" dirty="0">
                <a:solidFill>
                  <a:srgbClr val="000000"/>
                </a:solidFill>
              </a:rPr>
              <a:t>El proyecto plantea un sistema férreo del doble de largo al actual, autosuficiente económicamente, y que contribuye al desarrollo de los planes de vivienda en las zonas de Huehuetoca y Zumpango, beneficiando a una población que podría superar las 100 mil personas.</a:t>
            </a:r>
          </a:p>
          <a:p>
            <a:pPr lvl="0" algn="just"/>
            <a:endParaRPr lang="es-ES" sz="1400" dirty="0">
              <a:solidFill>
                <a:srgbClr val="000000"/>
              </a:solidFill>
            </a:endParaRPr>
          </a:p>
        </p:txBody>
      </p:sp>
      <p:pic>
        <p:nvPicPr>
          <p:cNvPr id="9" name="Imagen 8"/>
          <p:cNvPicPr>
            <a:picLocks noChangeAspect="1"/>
          </p:cNvPicPr>
          <p:nvPr/>
        </p:nvPicPr>
        <p:blipFill>
          <a:blip r:embed="rId2"/>
          <a:stretch>
            <a:fillRect/>
          </a:stretch>
        </p:blipFill>
        <p:spPr>
          <a:xfrm>
            <a:off x="5681818" y="1819300"/>
            <a:ext cx="4827879" cy="4149080"/>
          </a:xfrm>
          <a:prstGeom prst="rect">
            <a:avLst/>
          </a:prstGeom>
        </p:spPr>
      </p:pic>
    </p:spTree>
    <p:extLst>
      <p:ext uri="{BB962C8B-B14F-4D97-AF65-F5344CB8AC3E}">
        <p14:creationId xmlns:p14="http://schemas.microsoft.com/office/powerpoint/2010/main" val="305161592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CuadroTexto"/>
          <p:cNvSpPr txBox="1"/>
          <p:nvPr/>
        </p:nvSpPr>
        <p:spPr>
          <a:xfrm>
            <a:off x="2567608" y="659820"/>
            <a:ext cx="7228154" cy="1323439"/>
          </a:xfrm>
          <a:prstGeom prst="rect">
            <a:avLst/>
          </a:prstGeom>
          <a:noFill/>
        </p:spPr>
        <p:txBody>
          <a:bodyPr wrap="square" rtlCol="0">
            <a:spAutoFit/>
          </a:bodyPr>
          <a:lstStyle/>
          <a:p>
            <a:pPr algn="ctr"/>
            <a:r>
              <a:rPr lang="es-MX" sz="4000" b="1" dirty="0">
                <a:solidFill>
                  <a:prstClr val="black"/>
                </a:solidFill>
              </a:rPr>
              <a:t>SUBURBANOS</a:t>
            </a:r>
          </a:p>
          <a:p>
            <a:pPr algn="ctr"/>
            <a:r>
              <a:rPr lang="es-MX" sz="4000" b="1" dirty="0" smtClean="0">
                <a:solidFill>
                  <a:prstClr val="black"/>
                </a:solidFill>
              </a:rPr>
              <a:t>EN </a:t>
            </a:r>
            <a:r>
              <a:rPr lang="es-MX" sz="4000" b="1" dirty="0">
                <a:solidFill>
                  <a:prstClr val="black"/>
                </a:solidFill>
              </a:rPr>
              <a:t>EL MUNDO</a:t>
            </a:r>
          </a:p>
        </p:txBody>
      </p:sp>
      <p:sp>
        <p:nvSpPr>
          <p:cNvPr id="7" name="6 CuadroTexto"/>
          <p:cNvSpPr txBox="1"/>
          <p:nvPr/>
        </p:nvSpPr>
        <p:spPr>
          <a:xfrm>
            <a:off x="3143673" y="692696"/>
            <a:ext cx="982961" cy="369332"/>
          </a:xfrm>
          <a:prstGeom prst="rect">
            <a:avLst/>
          </a:prstGeom>
          <a:noFill/>
        </p:spPr>
        <p:txBody>
          <a:bodyPr wrap="none" rtlCol="0">
            <a:spAutoFit/>
          </a:bodyPr>
          <a:lstStyle/>
          <a:p>
            <a:r>
              <a:rPr lang="es-MX" b="1" dirty="0">
                <a:solidFill>
                  <a:srgbClr val="FFFFFF"/>
                </a:solidFill>
              </a:rPr>
              <a:t>Sábados</a:t>
            </a:r>
          </a:p>
        </p:txBody>
      </p:sp>
      <p:grpSp>
        <p:nvGrpSpPr>
          <p:cNvPr id="9" name="Grupo 8"/>
          <p:cNvGrpSpPr/>
          <p:nvPr/>
        </p:nvGrpSpPr>
        <p:grpSpPr>
          <a:xfrm>
            <a:off x="3143250" y="2117737"/>
            <a:ext cx="5905500" cy="4692285"/>
            <a:chOff x="3143250" y="2117737"/>
            <a:chExt cx="5905500" cy="4692285"/>
          </a:xfrm>
        </p:grpSpPr>
        <p:pic>
          <p:nvPicPr>
            <p:cNvPr id="3" name="Imagen 2"/>
            <p:cNvPicPr>
              <a:picLocks noChangeAspect="1"/>
            </p:cNvPicPr>
            <p:nvPr/>
          </p:nvPicPr>
          <p:blipFill>
            <a:blip r:embed="rId2"/>
            <a:stretch>
              <a:fillRect/>
            </a:stretch>
          </p:blipFill>
          <p:spPr>
            <a:xfrm>
              <a:off x="3143250" y="2238022"/>
              <a:ext cx="5905500" cy="4572000"/>
            </a:xfrm>
            <a:prstGeom prst="rect">
              <a:avLst/>
            </a:prstGeom>
          </p:spPr>
        </p:pic>
        <p:sp>
          <p:nvSpPr>
            <p:cNvPr id="4" name="Rectángulo 3"/>
            <p:cNvSpPr/>
            <p:nvPr/>
          </p:nvSpPr>
          <p:spPr>
            <a:xfrm>
              <a:off x="3143250" y="6434667"/>
              <a:ext cx="491903" cy="3753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0" name="Rectángulo 9"/>
            <p:cNvSpPr/>
            <p:nvPr/>
          </p:nvSpPr>
          <p:spPr>
            <a:xfrm>
              <a:off x="3143251" y="2117737"/>
              <a:ext cx="1665816" cy="6931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spTree>
    <p:extLst>
      <p:ext uri="{BB962C8B-B14F-4D97-AF65-F5344CB8AC3E}">
        <p14:creationId xmlns:p14="http://schemas.microsoft.com/office/powerpoint/2010/main" val="175989190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3582430" y="716012"/>
            <a:ext cx="1282723" cy="461665"/>
          </a:xfrm>
          <a:prstGeom prst="rect">
            <a:avLst/>
          </a:prstGeom>
          <a:noFill/>
        </p:spPr>
        <p:txBody>
          <a:bodyPr wrap="none" rtlCol="0">
            <a:spAutoFit/>
          </a:bodyPr>
          <a:lstStyle/>
          <a:p>
            <a:r>
              <a:rPr lang="es-MX" sz="2400" b="1" dirty="0"/>
              <a:t>MARDID</a:t>
            </a:r>
          </a:p>
        </p:txBody>
      </p:sp>
      <p:sp>
        <p:nvSpPr>
          <p:cNvPr id="6" name="7 Rectángulo"/>
          <p:cNvSpPr/>
          <p:nvPr/>
        </p:nvSpPr>
        <p:spPr>
          <a:xfrm>
            <a:off x="1631504" y="1268760"/>
            <a:ext cx="5184576" cy="4308872"/>
          </a:xfrm>
          <a:prstGeom prst="rect">
            <a:avLst/>
          </a:prstGeom>
        </p:spPr>
        <p:txBody>
          <a:bodyPr wrap="square">
            <a:spAutoFit/>
          </a:bodyPr>
          <a:lstStyle/>
          <a:p>
            <a:pPr algn="just"/>
            <a:r>
              <a:rPr lang="es-MX" sz="1300" b="1" dirty="0"/>
              <a:t>Cercanías Madrid </a:t>
            </a:r>
            <a:r>
              <a:rPr lang="es-MX" sz="1300" dirty="0"/>
              <a:t>es el servicio ferroviario explotado por Renfe Operadora sobre una infraestructura de Adif, que comunica la ciudad de Madrid con su área metropolitana y las principales poblaciones de la Comunidad de Madrid.</a:t>
            </a:r>
          </a:p>
          <a:p>
            <a:pPr algn="just"/>
            <a:endParaRPr lang="es-MX" sz="1300" dirty="0"/>
          </a:p>
          <a:p>
            <a:pPr algn="just"/>
            <a:r>
              <a:rPr lang="es-MX" sz="1300" dirty="0"/>
              <a:t>Su red se extiende por gran parte de la región, incluyendo además diversas localidades de provincias limítrofes con Madrid como </a:t>
            </a:r>
            <a:r>
              <a:rPr lang="es-MX" sz="1300" dirty="0" err="1"/>
              <a:t>Azuqueca</a:t>
            </a:r>
            <a:r>
              <a:rPr lang="es-MX" sz="1300" dirty="0"/>
              <a:t> y Guadalajara en la provincia de Guadalajara y la zona del Puerto de Cotos entre Madrid y Segovia. Además, en la provincia de Toledo está prevista su llegada a la población de </a:t>
            </a:r>
            <a:r>
              <a:rPr lang="es-MX" sz="1300" dirty="0" err="1"/>
              <a:t>Illescas</a:t>
            </a:r>
            <a:r>
              <a:rPr lang="es-MX" sz="1300" dirty="0"/>
              <a:t>, y la línea pasa por la clausurada Estación de </a:t>
            </a:r>
            <a:r>
              <a:rPr lang="es-MX" sz="1300" dirty="0" err="1"/>
              <a:t>Seseña</a:t>
            </a:r>
            <a:r>
              <a:rPr lang="es-MX" sz="1300" dirty="0"/>
              <a:t> en su recorrido hacia Aranjuez.</a:t>
            </a:r>
          </a:p>
          <a:p>
            <a:pPr algn="just"/>
            <a:endParaRPr lang="es-MX" sz="1300" dirty="0"/>
          </a:p>
          <a:p>
            <a:pPr algn="just"/>
            <a:r>
              <a:rPr lang="es-MX" sz="1300" dirty="0"/>
              <a:t>Cercanías Madrid llega pues, a la gran mayoría de la población de la Comunidad de Madrid, incluyendo algunas partes de su área metropolitana, que en su interpretación más amplia, alcanza hasta las ciudades de Guadalajara, Toledo y Segovia.</a:t>
            </a:r>
          </a:p>
          <a:p>
            <a:pPr algn="just"/>
            <a:endParaRPr lang="es-MX" sz="1300" dirty="0"/>
          </a:p>
          <a:p>
            <a:pPr algn="just"/>
            <a:r>
              <a:rPr lang="es-MX" sz="1300" dirty="0"/>
              <a:t>La red, con una plantilla de unos </a:t>
            </a:r>
            <a:r>
              <a:rPr lang="es-MX" sz="1300" b="1" dirty="0"/>
              <a:t>1300 empleados</a:t>
            </a:r>
            <a:r>
              <a:rPr lang="es-MX" sz="1300" dirty="0"/>
              <a:t>, cuenta con nueve líneas en funcionamiento, recurriendo </a:t>
            </a:r>
            <a:r>
              <a:rPr lang="es-MX" sz="1300" b="1" dirty="0"/>
              <a:t>370 km de vías férreas, con 89 estaciones, </a:t>
            </a:r>
            <a:r>
              <a:rPr lang="es-MX" sz="1300" dirty="0"/>
              <a:t>de las que más de 20 ofrecen correspondencia con el Metro de Madrid y una de ellas con el Tranvía </a:t>
            </a:r>
            <a:r>
              <a:rPr lang="es-MX" sz="1400" dirty="0"/>
              <a:t>de Parla</a:t>
            </a:r>
          </a:p>
        </p:txBody>
      </p:sp>
      <p:sp>
        <p:nvSpPr>
          <p:cNvPr id="2" name="CuadroTexto 1"/>
          <p:cNvSpPr txBox="1"/>
          <p:nvPr/>
        </p:nvSpPr>
        <p:spPr>
          <a:xfrm>
            <a:off x="6816080" y="4636875"/>
            <a:ext cx="3688515" cy="1846659"/>
          </a:xfrm>
          <a:prstGeom prst="rect">
            <a:avLst/>
          </a:prstGeom>
          <a:noFill/>
        </p:spPr>
        <p:txBody>
          <a:bodyPr wrap="square" rtlCol="0">
            <a:spAutoFit/>
          </a:bodyPr>
          <a:lstStyle/>
          <a:p>
            <a:pPr marL="285750" indent="-285750">
              <a:buFont typeface="Arial" panose="020B0604020202020204" pitchFamily="34" charset="0"/>
              <a:buChar char="•"/>
            </a:pPr>
            <a:r>
              <a:rPr lang="es-MX" sz="1600" b="1" dirty="0"/>
              <a:t>370 km de vías férreas</a:t>
            </a:r>
          </a:p>
          <a:p>
            <a:pPr marL="285750" indent="-285750">
              <a:buFont typeface="Arial" panose="020B0604020202020204" pitchFamily="34" charset="0"/>
              <a:buChar char="•"/>
            </a:pPr>
            <a:r>
              <a:rPr lang="es-MX" sz="1600" b="1" dirty="0"/>
              <a:t>880,000</a:t>
            </a:r>
            <a:r>
              <a:rPr lang="es-MX" sz="1600" dirty="0"/>
              <a:t> pasajeros diarios</a:t>
            </a:r>
          </a:p>
          <a:p>
            <a:pPr marL="285750" indent="-285750">
              <a:buFont typeface="Arial" panose="020B0604020202020204" pitchFamily="34" charset="0"/>
              <a:buChar char="•"/>
            </a:pPr>
            <a:r>
              <a:rPr lang="es-MX" sz="1600" dirty="0"/>
              <a:t>Viaje zona A: </a:t>
            </a:r>
            <a:r>
              <a:rPr lang="es-MX" sz="1600" b="1" dirty="0"/>
              <a:t>1,70€</a:t>
            </a:r>
            <a:r>
              <a:rPr lang="es-MX" sz="1600" dirty="0"/>
              <a:t>. para un viaje durante las dos horas siguientes a su expedición</a:t>
            </a:r>
          </a:p>
          <a:p>
            <a:pPr marL="285750" indent="-285750">
              <a:buFont typeface="Arial" panose="020B0604020202020204" pitchFamily="34" charset="0"/>
              <a:buChar char="•"/>
            </a:pPr>
            <a:r>
              <a:rPr lang="es-MX" sz="1600" b="1" dirty="0"/>
              <a:t>1,400</a:t>
            </a:r>
            <a:r>
              <a:rPr lang="es-MX" sz="1600" dirty="0"/>
              <a:t> carros de trenes </a:t>
            </a:r>
          </a:p>
          <a:p>
            <a:endParaRPr lang="es-MX" dirty="0"/>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36160" y="716012"/>
            <a:ext cx="2794000" cy="3721100"/>
          </a:xfrm>
          <a:prstGeom prst="rect">
            <a:avLst/>
          </a:prstGeom>
        </p:spPr>
      </p:pic>
    </p:spTree>
    <p:extLst>
      <p:ext uri="{BB962C8B-B14F-4D97-AF65-F5344CB8AC3E}">
        <p14:creationId xmlns:p14="http://schemas.microsoft.com/office/powerpoint/2010/main" val="108592334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2141702" y="764705"/>
            <a:ext cx="1295547" cy="461665"/>
          </a:xfrm>
          <a:prstGeom prst="rect">
            <a:avLst/>
          </a:prstGeom>
          <a:noFill/>
        </p:spPr>
        <p:txBody>
          <a:bodyPr wrap="none" rtlCol="0">
            <a:spAutoFit/>
          </a:bodyPr>
          <a:lstStyle/>
          <a:p>
            <a:r>
              <a:rPr lang="es-MX" sz="2400" b="1" dirty="0"/>
              <a:t>MÚNICH</a:t>
            </a:r>
          </a:p>
        </p:txBody>
      </p:sp>
      <p:sp>
        <p:nvSpPr>
          <p:cNvPr id="6" name="7 Rectángulo"/>
          <p:cNvSpPr/>
          <p:nvPr/>
        </p:nvSpPr>
        <p:spPr>
          <a:xfrm>
            <a:off x="1703512" y="1762938"/>
            <a:ext cx="4896544" cy="3539430"/>
          </a:xfrm>
          <a:prstGeom prst="rect">
            <a:avLst/>
          </a:prstGeom>
        </p:spPr>
        <p:txBody>
          <a:bodyPr wrap="square">
            <a:spAutoFit/>
          </a:bodyPr>
          <a:lstStyle/>
          <a:p>
            <a:pPr marL="285750" indent="-285750" algn="just">
              <a:buFont typeface="Arial" panose="020B0604020202020204" pitchFamily="34" charset="0"/>
              <a:buChar char="•"/>
            </a:pPr>
            <a:r>
              <a:rPr lang="es-MX" sz="1400" b="1" dirty="0"/>
              <a:t>Múnich en Tren de Cercanías (S-</a:t>
            </a:r>
            <a:r>
              <a:rPr lang="es-MX" sz="1400" b="1" dirty="0" err="1"/>
              <a:t>Bahn</a:t>
            </a:r>
            <a:r>
              <a:rPr lang="es-MX" sz="1400" b="1" dirty="0"/>
              <a:t>). </a:t>
            </a:r>
            <a:r>
              <a:rPr lang="es-MX" sz="1400" dirty="0"/>
              <a:t>Desde hace más de 30 años, Múnich tiene conectada toda su ciudad con la periferia con un total de diez líneas entre la ciudad y el aeropuerto</a:t>
            </a:r>
          </a:p>
          <a:p>
            <a:pPr marL="285750" indent="-285750" algn="just">
              <a:buFont typeface="Arial" panose="020B0604020202020204" pitchFamily="34" charset="0"/>
              <a:buChar char="•"/>
            </a:pPr>
            <a:endParaRPr lang="es-MX" sz="1400" dirty="0"/>
          </a:p>
          <a:p>
            <a:pPr marL="285750" indent="-285750" algn="just">
              <a:buFont typeface="Arial" panose="020B0604020202020204" pitchFamily="34" charset="0"/>
              <a:buChar char="•"/>
            </a:pPr>
            <a:r>
              <a:rPr lang="es-MX" sz="1400" dirty="0"/>
              <a:t>El núcleo del transporte público en Múnich está comprendido en la ruta de </a:t>
            </a:r>
            <a:r>
              <a:rPr lang="es-MX" sz="1400" b="1" dirty="0"/>
              <a:t>S-</a:t>
            </a:r>
            <a:r>
              <a:rPr lang="es-MX" sz="1400" b="1" dirty="0" err="1"/>
              <a:t>Bahn</a:t>
            </a:r>
            <a:r>
              <a:rPr lang="es-MX" sz="1400" dirty="0"/>
              <a:t> que atraviesa todo el centro de la ciudad de Este a Oeste desde la Estación del Este (</a:t>
            </a:r>
            <a:r>
              <a:rPr lang="es-MX" sz="1400" dirty="0" err="1"/>
              <a:t>Ostbanhof</a:t>
            </a:r>
            <a:r>
              <a:rPr lang="es-MX" sz="1400" dirty="0"/>
              <a:t>) a la Estación Central (</a:t>
            </a:r>
            <a:r>
              <a:rPr lang="es-MX" sz="1400" dirty="0" err="1"/>
              <a:t>Haupbanhof</a:t>
            </a:r>
            <a:r>
              <a:rPr lang="es-MX" sz="1400" dirty="0"/>
              <a:t>). Esta ruta, por la que circulan la mayoría de líneas del ferrocarril de cercanías de Múnich, atraviesa completamente el centro de la ciudad con varias paradas, incluida una bajo la plaza principal de </a:t>
            </a:r>
            <a:r>
              <a:rPr lang="es-MX" sz="1400" dirty="0" err="1"/>
              <a:t>Marienplatz</a:t>
            </a:r>
            <a:r>
              <a:rPr lang="es-MX" sz="1400" dirty="0"/>
              <a:t>.</a:t>
            </a:r>
          </a:p>
          <a:p>
            <a:pPr algn="just"/>
            <a:endParaRPr lang="es-MX" sz="1400" dirty="0"/>
          </a:p>
          <a:p>
            <a:pPr marL="285750" indent="-285750" algn="just">
              <a:buFont typeface="Arial" panose="020B0604020202020204" pitchFamily="34" charset="0"/>
              <a:buChar char="•"/>
            </a:pPr>
            <a:r>
              <a:rPr lang="es-MX" sz="1400" dirty="0"/>
              <a:t>El sistema de cercanías cubre la mayor parte de la zona metropolitana de Múnich con sus 10 líneas y 148 estaciones,.</a:t>
            </a:r>
          </a:p>
        </p:txBody>
      </p:sp>
      <p:pic>
        <p:nvPicPr>
          <p:cNvPr id="2" name="Imagen 1"/>
          <p:cNvPicPr>
            <a:picLocks noChangeAspect="1"/>
          </p:cNvPicPr>
          <p:nvPr/>
        </p:nvPicPr>
        <p:blipFill>
          <a:blip r:embed="rId2"/>
          <a:stretch>
            <a:fillRect/>
          </a:stretch>
        </p:blipFill>
        <p:spPr>
          <a:xfrm>
            <a:off x="6672064" y="1556792"/>
            <a:ext cx="3854202" cy="2569468"/>
          </a:xfrm>
          <a:prstGeom prst="rect">
            <a:avLst/>
          </a:prstGeom>
        </p:spPr>
      </p:pic>
      <p:sp>
        <p:nvSpPr>
          <p:cNvPr id="8" name="CuadroTexto 7"/>
          <p:cNvSpPr txBox="1"/>
          <p:nvPr/>
        </p:nvSpPr>
        <p:spPr>
          <a:xfrm>
            <a:off x="6816080" y="4437113"/>
            <a:ext cx="3688515" cy="1323439"/>
          </a:xfrm>
          <a:prstGeom prst="rect">
            <a:avLst/>
          </a:prstGeom>
          <a:noFill/>
        </p:spPr>
        <p:txBody>
          <a:bodyPr wrap="square" rtlCol="0">
            <a:spAutoFit/>
          </a:bodyPr>
          <a:lstStyle/>
          <a:p>
            <a:pPr marL="285750" indent="-285750">
              <a:buFont typeface="Arial" panose="020B0604020202020204" pitchFamily="34" charset="0"/>
              <a:buChar char="•"/>
            </a:pPr>
            <a:r>
              <a:rPr lang="es-MX" sz="1600" b="1" dirty="0"/>
              <a:t>442 Km </a:t>
            </a:r>
            <a:r>
              <a:rPr lang="es-MX" sz="1600" dirty="0"/>
              <a:t>de vía</a:t>
            </a:r>
          </a:p>
          <a:p>
            <a:pPr marL="285750" indent="-285750">
              <a:buFont typeface="Arial" panose="020B0604020202020204" pitchFamily="34" charset="0"/>
              <a:buChar char="•"/>
            </a:pPr>
            <a:r>
              <a:rPr lang="es-MX" sz="1600" b="1" dirty="0"/>
              <a:t>720,000</a:t>
            </a:r>
            <a:r>
              <a:rPr lang="es-MX" sz="1600" dirty="0"/>
              <a:t> pasajeros al día</a:t>
            </a:r>
          </a:p>
          <a:p>
            <a:pPr marL="285750" indent="-285750">
              <a:buFont typeface="Arial" panose="020B0604020202020204" pitchFamily="34" charset="0"/>
              <a:buChar char="•"/>
            </a:pPr>
            <a:r>
              <a:rPr lang="es-MX" sz="1600" dirty="0"/>
              <a:t>Viaje corto: </a:t>
            </a:r>
            <a:r>
              <a:rPr lang="es-MX" sz="1600" b="1" dirty="0"/>
              <a:t>1,30€</a:t>
            </a:r>
            <a:r>
              <a:rPr lang="es-MX" sz="1600" dirty="0"/>
              <a:t>. Un máximo de 4 estaciones en menos de una hora y </a:t>
            </a:r>
            <a:r>
              <a:rPr lang="es-MX" sz="1600" b="1" dirty="0"/>
              <a:t>2,60€ </a:t>
            </a:r>
            <a:r>
              <a:rPr lang="es-MX" sz="1600" dirty="0"/>
              <a:t>para la zona 1.</a:t>
            </a:r>
          </a:p>
        </p:txBody>
      </p:sp>
    </p:spTree>
    <p:extLst>
      <p:ext uri="{BB962C8B-B14F-4D97-AF65-F5344CB8AC3E}">
        <p14:creationId xmlns:p14="http://schemas.microsoft.com/office/powerpoint/2010/main" val="89233801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2999656" y="764705"/>
            <a:ext cx="2755306" cy="461665"/>
          </a:xfrm>
          <a:prstGeom prst="rect">
            <a:avLst/>
          </a:prstGeom>
          <a:noFill/>
        </p:spPr>
        <p:txBody>
          <a:bodyPr wrap="none" rtlCol="0">
            <a:spAutoFit/>
          </a:bodyPr>
          <a:lstStyle/>
          <a:p>
            <a:r>
              <a:rPr lang="es-MX" sz="2400" b="1" dirty="0"/>
              <a:t>Long Island </a:t>
            </a:r>
            <a:r>
              <a:rPr lang="es-MX" sz="2400" b="1" dirty="0" err="1"/>
              <a:t>Railroad</a:t>
            </a:r>
            <a:endParaRPr lang="es-MX" sz="2400" b="1" dirty="0"/>
          </a:p>
        </p:txBody>
      </p:sp>
      <p:sp>
        <p:nvSpPr>
          <p:cNvPr id="6" name="7 Rectángulo"/>
          <p:cNvSpPr/>
          <p:nvPr/>
        </p:nvSpPr>
        <p:spPr>
          <a:xfrm>
            <a:off x="1703512" y="1762359"/>
            <a:ext cx="4896544" cy="3323987"/>
          </a:xfrm>
          <a:prstGeom prst="rect">
            <a:avLst/>
          </a:prstGeom>
        </p:spPr>
        <p:txBody>
          <a:bodyPr wrap="square">
            <a:spAutoFit/>
          </a:bodyPr>
          <a:lstStyle/>
          <a:p>
            <a:pPr marL="285750" indent="-285750" algn="just">
              <a:buFont typeface="Arial" panose="020B0604020202020204" pitchFamily="34" charset="0"/>
              <a:buChar char="•"/>
            </a:pPr>
            <a:r>
              <a:rPr lang="es-MX" sz="1400" dirty="0">
                <a:solidFill>
                  <a:srgbClr val="000000"/>
                </a:solidFill>
              </a:rPr>
              <a:t>El Ferrocarril de Long Island (en inglés: Long Island Rail Road o por sus siglas LIRR) es un sistema de tren de cercanías que opera en Long Island, Nueva York. </a:t>
            </a:r>
          </a:p>
          <a:p>
            <a:pPr marL="285750" indent="-285750" algn="just">
              <a:buFont typeface="Arial" panose="020B0604020202020204" pitchFamily="34" charset="0"/>
              <a:buChar char="•"/>
            </a:pPr>
            <a:endParaRPr lang="es-MX" sz="1400" dirty="0">
              <a:solidFill>
                <a:srgbClr val="000000"/>
              </a:solidFill>
            </a:endParaRPr>
          </a:p>
          <a:p>
            <a:pPr marL="285750" indent="-285750" algn="just">
              <a:buFont typeface="Arial" panose="020B0604020202020204" pitchFamily="34" charset="0"/>
              <a:buChar char="•"/>
            </a:pPr>
            <a:r>
              <a:rPr lang="es-MX" sz="1400" dirty="0">
                <a:solidFill>
                  <a:srgbClr val="000000"/>
                </a:solidFill>
              </a:rPr>
              <a:t>Es el ferrocarril de cercanías más activo en América del Norte, con un servicio de alrededor de 81 millones de pasajeros al año, también es la empresa ferroviaria de los EE.UU. que sigue funcionando bajo su nombre original. Hay 124 estaciones de la LIRR y más de 700 millas (1100 km) de vías en sus dos líneas de las horquetas de la isla y ocho ramales principales.2 De lunes a viernes, el LIRR ofrece más de 290 mil viajes a los clientes.</a:t>
            </a:r>
          </a:p>
          <a:p>
            <a:pPr marL="285750" indent="-285750" algn="just">
              <a:buFont typeface="Arial" panose="020B0604020202020204" pitchFamily="34" charset="0"/>
              <a:buChar char="•"/>
            </a:pPr>
            <a:endParaRPr lang="es-MX" sz="1400" dirty="0">
              <a:solidFill>
                <a:srgbClr val="000000"/>
              </a:solidFill>
            </a:endParaRPr>
          </a:p>
          <a:p>
            <a:pPr marL="285750" indent="-285750" algn="just">
              <a:buFont typeface="Arial" panose="020B0604020202020204" pitchFamily="34" charset="0"/>
              <a:buChar char="•"/>
            </a:pPr>
            <a:r>
              <a:rPr lang="es-MX" sz="1400" dirty="0">
                <a:solidFill>
                  <a:srgbClr val="000000"/>
                </a:solidFill>
              </a:rPr>
              <a:t>Es propiedad pública de la Autoridad Metropolitana del Transporte, con el nombre de MTA Long Island Rail Road.</a:t>
            </a:r>
          </a:p>
        </p:txBody>
      </p:sp>
      <p:sp>
        <p:nvSpPr>
          <p:cNvPr id="8" name="CuadroTexto 7"/>
          <p:cNvSpPr txBox="1"/>
          <p:nvPr/>
        </p:nvSpPr>
        <p:spPr>
          <a:xfrm>
            <a:off x="6816080" y="4121785"/>
            <a:ext cx="3688515" cy="830997"/>
          </a:xfrm>
          <a:prstGeom prst="rect">
            <a:avLst/>
          </a:prstGeom>
          <a:noFill/>
        </p:spPr>
        <p:txBody>
          <a:bodyPr wrap="square" rtlCol="0">
            <a:spAutoFit/>
          </a:bodyPr>
          <a:lstStyle/>
          <a:p>
            <a:pPr marL="285750" indent="-285750">
              <a:buFont typeface="Arial" panose="020B0604020202020204" pitchFamily="34" charset="0"/>
              <a:buChar char="•"/>
            </a:pPr>
            <a:r>
              <a:rPr lang="es-MX" sz="1600" b="1" dirty="0">
                <a:solidFill>
                  <a:srgbClr val="000000"/>
                </a:solidFill>
              </a:rPr>
              <a:t>1,100 Km </a:t>
            </a:r>
            <a:r>
              <a:rPr lang="es-MX" sz="1600" dirty="0">
                <a:solidFill>
                  <a:srgbClr val="000000"/>
                </a:solidFill>
              </a:rPr>
              <a:t>de vía</a:t>
            </a:r>
          </a:p>
          <a:p>
            <a:pPr marL="285750" indent="-285750">
              <a:buFont typeface="Arial" panose="020B0604020202020204" pitchFamily="34" charset="0"/>
              <a:buChar char="•"/>
            </a:pPr>
            <a:r>
              <a:rPr lang="es-MX" sz="1600" b="1" dirty="0">
                <a:solidFill>
                  <a:srgbClr val="000000"/>
                </a:solidFill>
              </a:rPr>
              <a:t>290,000</a:t>
            </a:r>
            <a:r>
              <a:rPr lang="es-MX" sz="1600" dirty="0">
                <a:solidFill>
                  <a:srgbClr val="000000"/>
                </a:solidFill>
              </a:rPr>
              <a:t> pasajeros al día</a:t>
            </a:r>
          </a:p>
          <a:p>
            <a:pPr marL="285750" indent="-285750">
              <a:buFont typeface="Arial" panose="020B0604020202020204" pitchFamily="34" charset="0"/>
              <a:buChar char="•"/>
            </a:pPr>
            <a:r>
              <a:rPr lang="es-MX" sz="1600" b="1" dirty="0">
                <a:solidFill>
                  <a:srgbClr val="000000"/>
                </a:solidFill>
              </a:rPr>
              <a:t>Desde 6 </a:t>
            </a:r>
            <a:r>
              <a:rPr lang="es-MX" sz="1600" b="1" dirty="0" err="1">
                <a:solidFill>
                  <a:srgbClr val="000000"/>
                </a:solidFill>
              </a:rPr>
              <a:t>USD’s</a:t>
            </a:r>
            <a:r>
              <a:rPr lang="es-MX" sz="1600" b="1" dirty="0">
                <a:solidFill>
                  <a:srgbClr val="000000"/>
                </a:solidFill>
              </a:rPr>
              <a:t> </a:t>
            </a:r>
            <a:r>
              <a:rPr lang="es-MX" sz="1600" dirty="0">
                <a:solidFill>
                  <a:srgbClr val="000000"/>
                </a:solidFill>
              </a:rPr>
              <a:t>en tramo </a:t>
            </a:r>
            <a:r>
              <a:rPr lang="es-MX" sz="1600" dirty="0" smtClean="0">
                <a:solidFill>
                  <a:srgbClr val="000000"/>
                </a:solidFill>
              </a:rPr>
              <a:t>corto</a:t>
            </a:r>
            <a:endParaRPr lang="es-MX" sz="1600" dirty="0">
              <a:solidFill>
                <a:srgbClr val="000000"/>
              </a:solidFill>
            </a:endParaRPr>
          </a:p>
        </p:txBody>
      </p:sp>
      <p:pic>
        <p:nvPicPr>
          <p:cNvPr id="2" name="Imagen 1"/>
          <p:cNvPicPr>
            <a:picLocks noChangeAspect="1"/>
          </p:cNvPicPr>
          <p:nvPr/>
        </p:nvPicPr>
        <p:blipFill rotWithShape="1">
          <a:blip r:embed="rId2">
            <a:extLst>
              <a:ext uri="{28A0092B-C50C-407E-A947-70E740481C1C}">
                <a14:useLocalDpi xmlns:a14="http://schemas.microsoft.com/office/drawing/2010/main" val="0"/>
              </a:ext>
            </a:extLst>
          </a:blip>
          <a:srcRect b="50418"/>
          <a:stretch/>
        </p:blipFill>
        <p:spPr>
          <a:xfrm>
            <a:off x="7968208" y="764704"/>
            <a:ext cx="2394978" cy="1800200"/>
          </a:xfrm>
          <a:prstGeom prst="rect">
            <a:avLst/>
          </a:prstGeom>
        </p:spPr>
      </p:pic>
      <p:pic>
        <p:nvPicPr>
          <p:cNvPr id="5" name="Imagen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76082" y="2708921"/>
            <a:ext cx="2387105" cy="1197359"/>
          </a:xfrm>
          <a:prstGeom prst="rect">
            <a:avLst/>
          </a:prstGeom>
        </p:spPr>
      </p:pic>
    </p:spTree>
    <p:extLst>
      <p:ext uri="{BB962C8B-B14F-4D97-AF65-F5344CB8AC3E}">
        <p14:creationId xmlns:p14="http://schemas.microsoft.com/office/powerpoint/2010/main" val="103097086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2999656" y="764705"/>
            <a:ext cx="1711494" cy="461665"/>
          </a:xfrm>
          <a:prstGeom prst="rect">
            <a:avLst/>
          </a:prstGeom>
          <a:noFill/>
        </p:spPr>
        <p:txBody>
          <a:bodyPr wrap="none" rtlCol="0">
            <a:spAutoFit/>
          </a:bodyPr>
          <a:lstStyle/>
          <a:p>
            <a:r>
              <a:rPr lang="es-MX" sz="2400" b="1" dirty="0"/>
              <a:t>ARGENTINA</a:t>
            </a:r>
          </a:p>
        </p:txBody>
      </p:sp>
      <p:sp>
        <p:nvSpPr>
          <p:cNvPr id="6" name="7 Rectángulo"/>
          <p:cNvSpPr/>
          <p:nvPr/>
        </p:nvSpPr>
        <p:spPr>
          <a:xfrm>
            <a:off x="1703512" y="1385476"/>
            <a:ext cx="4896544" cy="4247317"/>
          </a:xfrm>
          <a:prstGeom prst="rect">
            <a:avLst/>
          </a:prstGeom>
        </p:spPr>
        <p:txBody>
          <a:bodyPr wrap="square">
            <a:spAutoFit/>
          </a:bodyPr>
          <a:lstStyle/>
          <a:p>
            <a:pPr marL="285750" indent="-285750" algn="just">
              <a:buFont typeface="Arial" panose="020B0604020202020204" pitchFamily="34" charset="0"/>
              <a:buChar char="•"/>
            </a:pPr>
            <a:r>
              <a:rPr lang="es-MX" sz="1200" dirty="0">
                <a:solidFill>
                  <a:srgbClr val="000000"/>
                </a:solidFill>
              </a:rPr>
              <a:t>Los ferrocarriles metropolitanos de Buenos Aires componen una extensa red conformada </a:t>
            </a:r>
            <a:r>
              <a:rPr lang="es-MX" sz="1200" b="1" u="sng" dirty="0">
                <a:solidFill>
                  <a:srgbClr val="000000"/>
                </a:solidFill>
              </a:rPr>
              <a:t>por siete líneas de trenes suburbanos</a:t>
            </a:r>
            <a:r>
              <a:rPr lang="es-MX" sz="1200" dirty="0">
                <a:solidFill>
                  <a:srgbClr val="000000"/>
                </a:solidFill>
              </a:rPr>
              <a:t>, seis líneas de subterráneos y tres líneas de tren ligero que sirven al área del Gran Buenos Aires. Este conjunto opera sobre unos 815 km de vías, de los cuales 213 km están electrificados y el resto presta servicios de tracción diésel.</a:t>
            </a:r>
          </a:p>
          <a:p>
            <a:pPr marL="285750" indent="-285750" algn="just">
              <a:buFont typeface="Arial" panose="020B0604020202020204" pitchFamily="34" charset="0"/>
              <a:buChar char="•"/>
            </a:pPr>
            <a:endParaRPr lang="es-MX" sz="1200" dirty="0">
              <a:solidFill>
                <a:srgbClr val="000000"/>
              </a:solidFill>
            </a:endParaRPr>
          </a:p>
          <a:p>
            <a:pPr marL="285750" indent="-285750" algn="just">
              <a:buFont typeface="Arial" panose="020B0604020202020204" pitchFamily="34" charset="0"/>
              <a:buChar char="•"/>
            </a:pPr>
            <a:r>
              <a:rPr lang="es-MX" sz="1200" dirty="0">
                <a:solidFill>
                  <a:srgbClr val="000000"/>
                </a:solidFill>
              </a:rPr>
              <a:t>La red ferroviaria de Buenos Aires y su área metropolitana puede considerarse como la mayores redes de trenes metropolitanos del mundo</a:t>
            </a:r>
          </a:p>
          <a:p>
            <a:pPr marL="285750" indent="-285750" algn="just">
              <a:buFont typeface="Arial" panose="020B0604020202020204" pitchFamily="34" charset="0"/>
              <a:buChar char="•"/>
            </a:pPr>
            <a:endParaRPr lang="es-MX" sz="1200" dirty="0">
              <a:solidFill>
                <a:srgbClr val="000000"/>
              </a:solidFill>
            </a:endParaRPr>
          </a:p>
          <a:p>
            <a:pPr marL="285750" indent="-285750" algn="just">
              <a:buFont typeface="Arial" panose="020B0604020202020204" pitchFamily="34" charset="0"/>
              <a:buChar char="•"/>
            </a:pPr>
            <a:r>
              <a:rPr lang="es-MX" sz="1200" dirty="0">
                <a:solidFill>
                  <a:srgbClr val="000000"/>
                </a:solidFill>
              </a:rPr>
              <a:t>Son los llamados ferrocarriles metropolitanos, estos parten desde la Ciudad Autónoma de Buenos Aires hacia la conurbación del Gran Buenos Aires. </a:t>
            </a:r>
          </a:p>
          <a:p>
            <a:pPr lvl="1" algn="just"/>
            <a:r>
              <a:rPr lang="es-MX" sz="1100" dirty="0">
                <a:solidFill>
                  <a:srgbClr val="000000"/>
                </a:solidFill>
              </a:rPr>
              <a:t>Existen 6 nodos ferroviarios desde donde operan las distintas líneas:</a:t>
            </a:r>
          </a:p>
          <a:p>
            <a:pPr marL="742950" lvl="1" indent="-285750" algn="just">
              <a:buFont typeface="Arial" panose="020B0604020202020204" pitchFamily="34" charset="0"/>
              <a:buChar char="•"/>
            </a:pPr>
            <a:r>
              <a:rPr lang="es-MX" sz="1100" dirty="0">
                <a:solidFill>
                  <a:srgbClr val="000000"/>
                </a:solidFill>
              </a:rPr>
              <a:t>Retiro, desde donde parten las líneas Mitre, Belgrano Norte y San Martín. El nodo se divide en tres estaciones terminales contiguas.</a:t>
            </a:r>
          </a:p>
          <a:p>
            <a:pPr marL="742950" lvl="1" indent="-285750" algn="just">
              <a:buFont typeface="Arial" panose="020B0604020202020204" pitchFamily="34" charset="0"/>
              <a:buChar char="•"/>
            </a:pPr>
            <a:r>
              <a:rPr lang="es-MX" sz="1100" dirty="0">
                <a:solidFill>
                  <a:srgbClr val="000000"/>
                </a:solidFill>
              </a:rPr>
              <a:t>Constitución, desde donde parte la línea General Roca.</a:t>
            </a:r>
          </a:p>
          <a:p>
            <a:pPr marL="742950" lvl="1" indent="-285750" algn="just">
              <a:buFont typeface="Arial" panose="020B0604020202020204" pitchFamily="34" charset="0"/>
              <a:buChar char="•"/>
            </a:pPr>
            <a:r>
              <a:rPr lang="es-MX" sz="1100" dirty="0">
                <a:solidFill>
                  <a:srgbClr val="000000"/>
                </a:solidFill>
              </a:rPr>
              <a:t>Once, desde donde parte la línea Sarmiento.</a:t>
            </a:r>
          </a:p>
          <a:p>
            <a:pPr marL="742950" lvl="1" indent="-285750" algn="just">
              <a:buFont typeface="Arial" panose="020B0604020202020204" pitchFamily="34" charset="0"/>
              <a:buChar char="•"/>
            </a:pPr>
            <a:r>
              <a:rPr lang="es-MX" sz="1100" dirty="0" err="1">
                <a:solidFill>
                  <a:srgbClr val="000000"/>
                </a:solidFill>
              </a:rPr>
              <a:t>Lacroze</a:t>
            </a:r>
            <a:r>
              <a:rPr lang="es-MX" sz="1100" dirty="0">
                <a:solidFill>
                  <a:srgbClr val="000000"/>
                </a:solidFill>
              </a:rPr>
              <a:t>, desde donde parte la línea Urquiza.</a:t>
            </a:r>
          </a:p>
          <a:p>
            <a:pPr marL="742950" lvl="1" indent="-285750" algn="just">
              <a:buFont typeface="Arial" panose="020B0604020202020204" pitchFamily="34" charset="0"/>
              <a:buChar char="•"/>
            </a:pPr>
            <a:r>
              <a:rPr lang="es-MX" sz="1100" dirty="0">
                <a:solidFill>
                  <a:srgbClr val="000000"/>
                </a:solidFill>
              </a:rPr>
              <a:t>Buenos Aires y Puente Alsina, desde donde parten los ramales de la línea Belgrano Sur.</a:t>
            </a:r>
          </a:p>
          <a:p>
            <a:pPr marL="285750" indent="-285750" algn="just">
              <a:buFont typeface="Arial" panose="020B0604020202020204" pitchFamily="34" charset="0"/>
              <a:buChar char="•"/>
            </a:pPr>
            <a:endParaRPr lang="es-MX" sz="1400" dirty="0">
              <a:solidFill>
                <a:srgbClr val="000000"/>
              </a:solidFill>
            </a:endParaRPr>
          </a:p>
        </p:txBody>
      </p:sp>
      <p:sp>
        <p:nvSpPr>
          <p:cNvPr id="8" name="CuadroTexto 7"/>
          <p:cNvSpPr txBox="1"/>
          <p:nvPr/>
        </p:nvSpPr>
        <p:spPr>
          <a:xfrm>
            <a:off x="6816080" y="3861048"/>
            <a:ext cx="3688515" cy="1077218"/>
          </a:xfrm>
          <a:prstGeom prst="rect">
            <a:avLst/>
          </a:prstGeom>
          <a:noFill/>
        </p:spPr>
        <p:txBody>
          <a:bodyPr wrap="square" rtlCol="0">
            <a:spAutoFit/>
          </a:bodyPr>
          <a:lstStyle/>
          <a:p>
            <a:pPr marL="285750" indent="-285750">
              <a:buFont typeface="Arial" panose="020B0604020202020204" pitchFamily="34" charset="0"/>
              <a:buChar char="•"/>
            </a:pPr>
            <a:r>
              <a:rPr lang="es-MX" sz="1600" b="1" dirty="0">
                <a:solidFill>
                  <a:srgbClr val="000000"/>
                </a:solidFill>
              </a:rPr>
              <a:t>815 Km </a:t>
            </a:r>
            <a:r>
              <a:rPr lang="es-MX" sz="1600" dirty="0">
                <a:solidFill>
                  <a:srgbClr val="000000"/>
                </a:solidFill>
              </a:rPr>
              <a:t>de vía</a:t>
            </a:r>
          </a:p>
          <a:p>
            <a:pPr marL="285750" indent="-285750">
              <a:buFont typeface="Arial" panose="020B0604020202020204" pitchFamily="34" charset="0"/>
              <a:buChar char="•"/>
            </a:pPr>
            <a:r>
              <a:rPr lang="es-MX" sz="1600" b="1" dirty="0">
                <a:solidFill>
                  <a:srgbClr val="000000"/>
                </a:solidFill>
              </a:rPr>
              <a:t>950,000</a:t>
            </a:r>
            <a:r>
              <a:rPr lang="es-MX" sz="1600" dirty="0">
                <a:solidFill>
                  <a:srgbClr val="000000"/>
                </a:solidFill>
              </a:rPr>
              <a:t> pasajeros al día</a:t>
            </a:r>
          </a:p>
          <a:p>
            <a:pPr marL="285750" indent="-285750">
              <a:buFont typeface="Arial" panose="020B0604020202020204" pitchFamily="34" charset="0"/>
              <a:buChar char="•"/>
            </a:pPr>
            <a:r>
              <a:rPr lang="es-MX" sz="1600" b="1" dirty="0">
                <a:solidFill>
                  <a:srgbClr val="000000"/>
                </a:solidFill>
              </a:rPr>
              <a:t>1 a 1.4 USD</a:t>
            </a:r>
            <a:endParaRPr lang="es-MX" sz="1600" dirty="0">
              <a:solidFill>
                <a:srgbClr val="000000"/>
              </a:solidFill>
            </a:endParaRPr>
          </a:p>
          <a:p>
            <a:pPr marL="285750" indent="-285750">
              <a:buFont typeface="Arial" panose="020B0604020202020204" pitchFamily="34" charset="0"/>
              <a:buChar char="•"/>
            </a:pPr>
            <a:r>
              <a:rPr lang="es-MX" sz="1600" b="1" dirty="0">
                <a:solidFill>
                  <a:srgbClr val="000000"/>
                </a:solidFill>
              </a:rPr>
              <a:t>1,398</a:t>
            </a:r>
            <a:r>
              <a:rPr lang="es-MX" sz="1600" dirty="0">
                <a:solidFill>
                  <a:srgbClr val="000000"/>
                </a:solidFill>
              </a:rPr>
              <a:t> carros </a:t>
            </a:r>
          </a:p>
        </p:txBody>
      </p:sp>
      <p:pic>
        <p:nvPicPr>
          <p:cNvPr id="7" name="Imagen 6"/>
          <p:cNvPicPr>
            <a:picLocks noChangeAspect="1"/>
          </p:cNvPicPr>
          <p:nvPr/>
        </p:nvPicPr>
        <p:blipFill>
          <a:blip r:embed="rId2"/>
          <a:stretch>
            <a:fillRect/>
          </a:stretch>
        </p:blipFill>
        <p:spPr>
          <a:xfrm>
            <a:off x="6838346" y="1484784"/>
            <a:ext cx="3345318" cy="2304256"/>
          </a:xfrm>
          <a:prstGeom prst="rect">
            <a:avLst/>
          </a:prstGeom>
        </p:spPr>
      </p:pic>
    </p:spTree>
    <p:extLst>
      <p:ext uri="{BB962C8B-B14F-4D97-AF65-F5344CB8AC3E}">
        <p14:creationId xmlns:p14="http://schemas.microsoft.com/office/powerpoint/2010/main" val="52473373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2457791" y="787283"/>
            <a:ext cx="904415" cy="461665"/>
          </a:xfrm>
          <a:prstGeom prst="rect">
            <a:avLst/>
          </a:prstGeom>
          <a:noFill/>
        </p:spPr>
        <p:txBody>
          <a:bodyPr wrap="none" rtlCol="0">
            <a:spAutoFit/>
          </a:bodyPr>
          <a:lstStyle/>
          <a:p>
            <a:r>
              <a:rPr lang="es-MX" sz="2400" b="1" dirty="0"/>
              <a:t>CHILE</a:t>
            </a:r>
          </a:p>
        </p:txBody>
      </p:sp>
      <p:sp>
        <p:nvSpPr>
          <p:cNvPr id="6" name="7 Rectángulo"/>
          <p:cNvSpPr/>
          <p:nvPr/>
        </p:nvSpPr>
        <p:spPr>
          <a:xfrm>
            <a:off x="1703512" y="1700808"/>
            <a:ext cx="4896544" cy="1600438"/>
          </a:xfrm>
          <a:prstGeom prst="rect">
            <a:avLst/>
          </a:prstGeom>
        </p:spPr>
        <p:txBody>
          <a:bodyPr wrap="square">
            <a:spAutoFit/>
          </a:bodyPr>
          <a:lstStyle/>
          <a:p>
            <a:pPr marL="285750" indent="-285750" algn="just">
              <a:buFont typeface="Arial" panose="020B0604020202020204" pitchFamily="34" charset="0"/>
              <a:buChar char="•"/>
            </a:pPr>
            <a:r>
              <a:rPr lang="es-MX" sz="1400" dirty="0">
                <a:solidFill>
                  <a:srgbClr val="000000"/>
                </a:solidFill>
              </a:rPr>
              <a:t>El </a:t>
            </a:r>
            <a:r>
              <a:rPr lang="es-MX" sz="1400" dirty="0" err="1">
                <a:solidFill>
                  <a:srgbClr val="000000"/>
                </a:solidFill>
              </a:rPr>
              <a:t>Metrotrén</a:t>
            </a:r>
            <a:r>
              <a:rPr lang="es-MX" sz="1400" dirty="0">
                <a:solidFill>
                  <a:srgbClr val="000000"/>
                </a:solidFill>
              </a:rPr>
              <a:t> es un servicio de tren suburbano chileno operado por Tren Central, filial de la Empresa de los Ferrocarriles del Estado (EFE). Abarca una distancia de 310 km, entre Santiago y la ciudad de Linares, uniendo 24 comunas situadas al sur de la capital nacional, ubicadas en las regiones Metropolitana de Santiago, del Libertador General Bernardo O'Higgins y en la Región del Maule.</a:t>
            </a:r>
          </a:p>
        </p:txBody>
      </p:sp>
      <p:sp>
        <p:nvSpPr>
          <p:cNvPr id="8" name="CuadroTexto 7"/>
          <p:cNvSpPr txBox="1"/>
          <p:nvPr/>
        </p:nvSpPr>
        <p:spPr>
          <a:xfrm>
            <a:off x="6816080" y="3861049"/>
            <a:ext cx="3688515" cy="584775"/>
          </a:xfrm>
          <a:prstGeom prst="rect">
            <a:avLst/>
          </a:prstGeom>
          <a:noFill/>
        </p:spPr>
        <p:txBody>
          <a:bodyPr wrap="square" rtlCol="0">
            <a:spAutoFit/>
          </a:bodyPr>
          <a:lstStyle/>
          <a:p>
            <a:pPr marL="285750" indent="-285750">
              <a:buFont typeface="Arial" panose="020B0604020202020204" pitchFamily="34" charset="0"/>
              <a:buChar char="•"/>
            </a:pPr>
            <a:r>
              <a:rPr lang="es-MX" sz="1600" b="1" dirty="0">
                <a:solidFill>
                  <a:srgbClr val="000000"/>
                </a:solidFill>
              </a:rPr>
              <a:t>310 Km </a:t>
            </a:r>
            <a:r>
              <a:rPr lang="es-MX" sz="1600" dirty="0">
                <a:solidFill>
                  <a:srgbClr val="000000"/>
                </a:solidFill>
              </a:rPr>
              <a:t>de vía</a:t>
            </a:r>
          </a:p>
          <a:p>
            <a:pPr marL="285750" indent="-285750">
              <a:buFont typeface="Arial" panose="020B0604020202020204" pitchFamily="34" charset="0"/>
              <a:buChar char="•"/>
            </a:pPr>
            <a:r>
              <a:rPr lang="es-MX" sz="1600" b="1" dirty="0">
                <a:solidFill>
                  <a:srgbClr val="000000"/>
                </a:solidFill>
              </a:rPr>
              <a:t>0.91 a 3.09 </a:t>
            </a:r>
            <a:r>
              <a:rPr lang="es-MX" sz="1600" b="1" dirty="0" err="1">
                <a:solidFill>
                  <a:srgbClr val="000000"/>
                </a:solidFill>
              </a:rPr>
              <a:t>USD’s</a:t>
            </a:r>
            <a:endParaRPr lang="es-MX" sz="1600" b="1" dirty="0">
              <a:solidFill>
                <a:srgbClr val="000000"/>
              </a:solidFill>
            </a:endParaRPr>
          </a:p>
        </p:txBody>
      </p:sp>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22277" y="1268760"/>
            <a:ext cx="3361819" cy="2232248"/>
          </a:xfrm>
          <a:prstGeom prst="rect">
            <a:avLst/>
          </a:prstGeom>
        </p:spPr>
      </p:pic>
    </p:spTree>
    <p:extLst>
      <p:ext uri="{BB962C8B-B14F-4D97-AF65-F5344CB8AC3E}">
        <p14:creationId xmlns:p14="http://schemas.microsoft.com/office/powerpoint/2010/main" val="25076783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normAutofit/>
          </a:bodyPr>
          <a:lstStyle/>
          <a:p>
            <a:r>
              <a:rPr lang="es-MX" sz="3600" dirty="0" smtClean="0"/>
              <a:t>Ciudades que tienen como eje estructurador del sistema de transporte al Tren y su Autoridad Correspondiente</a:t>
            </a:r>
            <a:endParaRPr lang="es-MX" sz="3600" dirty="0"/>
          </a:p>
        </p:txBody>
      </p:sp>
      <p:pic>
        <p:nvPicPr>
          <p:cNvPr id="4" name="Imagen 3"/>
          <p:cNvPicPr>
            <a:picLocks noChangeAspect="1"/>
          </p:cNvPicPr>
          <p:nvPr/>
        </p:nvPicPr>
        <p:blipFill rotWithShape="1">
          <a:blip r:embed="rId2" cstate="print"/>
          <a:srcRect l="7924" t="38995" r="32120" b="35968"/>
          <a:stretch/>
        </p:blipFill>
        <p:spPr>
          <a:xfrm>
            <a:off x="3000775" y="3602038"/>
            <a:ext cx="6769227" cy="1589244"/>
          </a:xfrm>
          <a:prstGeom prst="rect">
            <a:avLst/>
          </a:prstGeom>
        </p:spPr>
      </p:pic>
      <p:sp>
        <p:nvSpPr>
          <p:cNvPr id="3" name="CuadroTexto 2"/>
          <p:cNvSpPr txBox="1"/>
          <p:nvPr/>
        </p:nvSpPr>
        <p:spPr>
          <a:xfrm>
            <a:off x="0" y="393032"/>
            <a:ext cx="12192000" cy="523220"/>
          </a:xfrm>
          <a:prstGeom prst="rect">
            <a:avLst/>
          </a:prstGeom>
          <a:noFill/>
        </p:spPr>
        <p:txBody>
          <a:bodyPr wrap="square" rtlCol="0">
            <a:spAutoFit/>
          </a:bodyPr>
          <a:lstStyle/>
          <a:p>
            <a:pPr algn="ctr"/>
            <a:r>
              <a:rPr lang="es-MX" sz="2800" dirty="0" smtClean="0"/>
              <a:t>¿Qué tienen en común?</a:t>
            </a:r>
            <a:endParaRPr lang="es-MX" sz="2800" dirty="0"/>
          </a:p>
        </p:txBody>
      </p:sp>
    </p:spTree>
    <p:extLst>
      <p:ext uri="{BB962C8B-B14F-4D97-AF65-F5344CB8AC3E}">
        <p14:creationId xmlns:p14="http://schemas.microsoft.com/office/powerpoint/2010/main" val="355169547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04949" y="1"/>
            <a:ext cx="2630904" cy="2630904"/>
          </a:xfrm>
          <a:prstGeom prst="rect">
            <a:avLst/>
          </a:prstGeom>
          <a:effectLst>
            <a:outerShdw blurRad="50800" dist="50800" dir="5400000" sx="1000" sy="1000" algn="ctr" rotWithShape="0">
              <a:srgbClr val="000000"/>
            </a:outerShdw>
            <a:reflection endPos="0" dist="50800" dir="5400000" sy="-100000" algn="bl" rotWithShape="0"/>
          </a:effectLst>
        </p:spPr>
      </p:pic>
      <p:sp>
        <p:nvSpPr>
          <p:cNvPr id="2" name="Título 1"/>
          <p:cNvSpPr>
            <a:spLocks noGrp="1"/>
          </p:cNvSpPr>
          <p:nvPr>
            <p:ph type="title"/>
          </p:nvPr>
        </p:nvSpPr>
        <p:spPr/>
        <p:txBody>
          <a:bodyPr/>
          <a:lstStyle/>
          <a:p>
            <a:r>
              <a:rPr lang="es-MX" dirty="0" smtClean="0"/>
              <a:t>Objetivo común</a:t>
            </a:r>
            <a:endParaRPr lang="es-MX" dirty="0"/>
          </a:p>
        </p:txBody>
      </p:sp>
      <p:sp>
        <p:nvSpPr>
          <p:cNvPr id="3" name="Marcador de contenido 2"/>
          <p:cNvSpPr>
            <a:spLocks noGrp="1"/>
          </p:cNvSpPr>
          <p:nvPr>
            <p:ph idx="1"/>
          </p:nvPr>
        </p:nvSpPr>
        <p:spPr/>
        <p:txBody>
          <a:bodyPr/>
          <a:lstStyle/>
          <a:p>
            <a:r>
              <a:rPr lang="es-MX" dirty="0" smtClean="0"/>
              <a:t>Desarrollar y articular políticas </a:t>
            </a:r>
            <a:r>
              <a:rPr lang="es-MX" dirty="0"/>
              <a:t>de movilidad y uso de suelo </a:t>
            </a:r>
            <a:endParaRPr lang="es-MX" dirty="0" smtClean="0"/>
          </a:p>
          <a:p>
            <a:r>
              <a:rPr lang="es-MX" dirty="0" smtClean="0"/>
              <a:t>Asumir la </a:t>
            </a:r>
            <a:r>
              <a:rPr lang="es-MX" dirty="0"/>
              <a:t>gestión de espacios públicos dando prioridad a los modos mas eficientes y sustentables. </a:t>
            </a:r>
            <a:endParaRPr lang="es-MX" dirty="0" smtClean="0"/>
          </a:p>
          <a:p>
            <a:r>
              <a:rPr lang="es-MX" dirty="0" smtClean="0"/>
              <a:t>Establecer estrategias con un enfoque </a:t>
            </a:r>
            <a:r>
              <a:rPr lang="es-MX" dirty="0"/>
              <a:t>multimodal de la movilidad urbana. </a:t>
            </a:r>
            <a:endParaRPr lang="es-MX" dirty="0" smtClean="0"/>
          </a:p>
          <a:p>
            <a:r>
              <a:rPr lang="es-MX" dirty="0" smtClean="0"/>
              <a:t>Gestionar la integridad </a:t>
            </a:r>
            <a:r>
              <a:rPr lang="es-MX" dirty="0"/>
              <a:t>física y mental del </a:t>
            </a:r>
            <a:r>
              <a:rPr lang="es-MX" dirty="0" smtClean="0"/>
              <a:t>usuario.</a:t>
            </a:r>
            <a:endParaRPr lang="es-MX" dirty="0"/>
          </a:p>
          <a:p>
            <a:r>
              <a:rPr lang="es-MX" dirty="0" smtClean="0"/>
              <a:t>Regular de tal manera, que se blinde la movilidad urbana contra la injerencia política.</a:t>
            </a:r>
            <a:endParaRPr lang="es-MX" dirty="0"/>
          </a:p>
        </p:txBody>
      </p:sp>
    </p:spTree>
    <p:extLst>
      <p:ext uri="{BB962C8B-B14F-4D97-AF65-F5344CB8AC3E}">
        <p14:creationId xmlns:p14="http://schemas.microsoft.com/office/powerpoint/2010/main" val="126321473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MX" sz="2800" dirty="0" smtClean="0"/>
              <a:t>Madrid, España: Consorcio Regional de Transportes de Madrid (CRTM)</a:t>
            </a:r>
            <a:endParaRPr lang="es-MX" sz="2800" dirty="0"/>
          </a:p>
        </p:txBody>
      </p:sp>
      <p:sp>
        <p:nvSpPr>
          <p:cNvPr id="3" name="Marcador de contenido 2"/>
          <p:cNvSpPr>
            <a:spLocks noGrp="1"/>
          </p:cNvSpPr>
          <p:nvPr>
            <p:ph idx="1"/>
          </p:nvPr>
        </p:nvSpPr>
        <p:spPr/>
        <p:txBody>
          <a:bodyPr>
            <a:normAutofit fontScale="62500" lnSpcReduction="20000"/>
          </a:bodyPr>
          <a:lstStyle/>
          <a:p>
            <a:pPr algn="just"/>
            <a:r>
              <a:rPr lang="es-MX" dirty="0"/>
              <a:t>Consorcio Regional de Transportes de Madrid (CRTM</a:t>
            </a:r>
            <a:r>
              <a:rPr lang="es-MX" dirty="0" smtClean="0"/>
              <a:t>): El Consorcio Regional de Transportes de Madrid se creó mediante la Ley 5/1985, como organismo público que concentra las competencias en materia de transporte regular de viajeros en la Comunidad de Madrid. </a:t>
            </a:r>
          </a:p>
          <a:p>
            <a:pPr algn="just"/>
            <a:endParaRPr lang="es-MX" dirty="0" smtClean="0"/>
          </a:p>
          <a:p>
            <a:pPr algn="just"/>
            <a:r>
              <a:rPr lang="es-MX" dirty="0" smtClean="0"/>
              <a:t>Su misión es la gestión coordinada de todos los modos y empresas operadoras proporcionando un sistema multimodal de servicios de transporte público, apoyado en importantes infraestructuras, en el que se realizan diariamente más de 5 millones de desplazamientos.</a:t>
            </a:r>
          </a:p>
          <a:p>
            <a:pPr algn="just"/>
            <a:endParaRPr lang="es-MX" dirty="0" smtClean="0"/>
          </a:p>
          <a:p>
            <a:pPr algn="just"/>
            <a:r>
              <a:rPr lang="es-MX" dirty="0" smtClean="0"/>
              <a:t>El </a:t>
            </a:r>
            <a:r>
              <a:rPr lang="es-MX" dirty="0"/>
              <a:t>Consorcio de Transportes de Madrid es el responsable de la programación coordinada de los servicios de transporte de viajeros (Metro, Metros ligeros, autobuses urbanos de Madrid, de otros municipios y autobuses interurbanos), así como la tramitación de autorizaciones y concesiones</a:t>
            </a:r>
            <a:r>
              <a:rPr lang="es-MX" dirty="0" smtClean="0"/>
              <a:t>.</a:t>
            </a:r>
          </a:p>
          <a:p>
            <a:pPr algn="just"/>
            <a:endParaRPr lang="es-MX" dirty="0" smtClean="0"/>
          </a:p>
          <a:p>
            <a:pPr algn="just"/>
            <a:r>
              <a:rPr lang="es-MX" dirty="0" smtClean="0"/>
              <a:t>Responsabilidades CRTM:</a:t>
            </a:r>
          </a:p>
          <a:p>
            <a:pPr lvl="1" algn="just">
              <a:buFont typeface="Courier New" panose="02070309020205020404" pitchFamily="49" charset="0"/>
              <a:buChar char="o"/>
            </a:pPr>
            <a:r>
              <a:rPr lang="es-MX" dirty="0" smtClean="0"/>
              <a:t>Planificación </a:t>
            </a:r>
            <a:r>
              <a:rPr lang="es-MX" dirty="0"/>
              <a:t>de la </a:t>
            </a:r>
            <a:r>
              <a:rPr lang="es-MX" dirty="0" smtClean="0"/>
              <a:t>infraestructura</a:t>
            </a:r>
          </a:p>
          <a:p>
            <a:pPr lvl="1" algn="just">
              <a:buFont typeface="Courier New" panose="02070309020205020404" pitchFamily="49" charset="0"/>
              <a:buChar char="o"/>
            </a:pPr>
            <a:r>
              <a:rPr lang="es-MX" dirty="0" smtClean="0"/>
              <a:t>Sistema </a:t>
            </a:r>
            <a:r>
              <a:rPr lang="es-MX" dirty="0"/>
              <a:t>tarifario </a:t>
            </a:r>
            <a:r>
              <a:rPr lang="es-MX" dirty="0" smtClean="0"/>
              <a:t>integrado</a:t>
            </a:r>
          </a:p>
          <a:p>
            <a:pPr lvl="1" algn="just">
              <a:buFont typeface="Courier New" panose="02070309020205020404" pitchFamily="49" charset="0"/>
              <a:buChar char="o"/>
            </a:pPr>
            <a:r>
              <a:rPr lang="es-MX" dirty="0" smtClean="0"/>
              <a:t>Planificación </a:t>
            </a:r>
            <a:r>
              <a:rPr lang="es-MX" dirty="0"/>
              <a:t>y coordinación de los servicios de transporte </a:t>
            </a:r>
            <a:r>
              <a:rPr lang="es-MX" dirty="0" smtClean="0"/>
              <a:t>público</a:t>
            </a:r>
          </a:p>
          <a:p>
            <a:pPr lvl="1" algn="just">
              <a:buFont typeface="Courier New" panose="02070309020205020404" pitchFamily="49" charset="0"/>
              <a:buChar char="o"/>
            </a:pPr>
            <a:r>
              <a:rPr lang="es-MX" dirty="0" smtClean="0"/>
              <a:t>Imagen </a:t>
            </a:r>
            <a:r>
              <a:rPr lang="es-MX" dirty="0"/>
              <a:t>global de la red de transporte </a:t>
            </a:r>
            <a:r>
              <a:rPr lang="es-MX" dirty="0" smtClean="0"/>
              <a:t>público</a:t>
            </a:r>
            <a:endParaRPr lang="es-MX" dirty="0"/>
          </a:p>
          <a:p>
            <a:pPr lvl="1" algn="just">
              <a:buFont typeface="Courier New" panose="02070309020205020404" pitchFamily="49" charset="0"/>
              <a:buChar char="o"/>
            </a:pPr>
            <a:endParaRPr lang="es-MX" dirty="0" smtClean="0"/>
          </a:p>
        </p:txBody>
      </p:sp>
      <p:pic>
        <p:nvPicPr>
          <p:cNvPr id="4" name="Imagen 3"/>
          <p:cNvPicPr>
            <a:picLocks noChangeAspect="1"/>
          </p:cNvPicPr>
          <p:nvPr/>
        </p:nvPicPr>
        <p:blipFill>
          <a:blip r:embed="rId2" cstate="print"/>
          <a:stretch>
            <a:fillRect/>
          </a:stretch>
        </p:blipFill>
        <p:spPr>
          <a:xfrm>
            <a:off x="10129435" y="5201347"/>
            <a:ext cx="2062565" cy="1693651"/>
          </a:xfrm>
          <a:prstGeom prst="rect">
            <a:avLst/>
          </a:prstGeom>
        </p:spPr>
      </p:pic>
    </p:spTree>
    <p:extLst>
      <p:ext uri="{BB962C8B-B14F-4D97-AF65-F5344CB8AC3E}">
        <p14:creationId xmlns:p14="http://schemas.microsoft.com/office/powerpoint/2010/main" val="79822240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MX" sz="2400" dirty="0" smtClean="0"/>
              <a:t>Hamburgo, Alemania: Agencia </a:t>
            </a:r>
            <a:r>
              <a:rPr lang="es-MX" sz="2400" dirty="0"/>
              <a:t>de Transporte Público de Hamburgo LTDA (HVV)</a:t>
            </a:r>
          </a:p>
        </p:txBody>
      </p:sp>
      <p:sp>
        <p:nvSpPr>
          <p:cNvPr id="3" name="Marcador de contenido 2"/>
          <p:cNvSpPr>
            <a:spLocks noGrp="1"/>
          </p:cNvSpPr>
          <p:nvPr>
            <p:ph idx="1"/>
          </p:nvPr>
        </p:nvSpPr>
        <p:spPr>
          <a:xfrm>
            <a:off x="528033" y="1468192"/>
            <a:ext cx="11191741" cy="5239763"/>
          </a:xfrm>
        </p:spPr>
        <p:txBody>
          <a:bodyPr>
            <a:normAutofit fontScale="55000" lnSpcReduction="20000"/>
          </a:bodyPr>
          <a:lstStyle/>
          <a:p>
            <a:pPr algn="just"/>
            <a:r>
              <a:rPr lang="es-MX" dirty="0"/>
              <a:t>Hoy en día, HVV </a:t>
            </a:r>
            <a:r>
              <a:rPr lang="es-MX" dirty="0" smtClean="0"/>
              <a:t>es </a:t>
            </a:r>
            <a:r>
              <a:rPr lang="es-MX" dirty="0"/>
              <a:t>responsable de la gestión de toda </a:t>
            </a:r>
            <a:r>
              <a:rPr lang="es-MX" dirty="0" smtClean="0"/>
              <a:t>las alternativas </a:t>
            </a:r>
            <a:r>
              <a:rPr lang="es-MX" dirty="0"/>
              <a:t>de transporte público local a favor de los tres estados federales, siete distritos administrativos, más de 30 operadores de transporte público y algo así como </a:t>
            </a:r>
            <a:r>
              <a:rPr lang="es-MX" dirty="0" smtClean="0"/>
              <a:t>3.4 </a:t>
            </a:r>
            <a:r>
              <a:rPr lang="es-MX" dirty="0"/>
              <a:t>millones de residentes.  Esto incluye todos los servicios de autobuses, puerto / ferry del río y de tránsito </a:t>
            </a:r>
            <a:r>
              <a:rPr lang="es-MX" dirty="0" smtClean="0"/>
              <a:t>rápido o </a:t>
            </a:r>
            <a:r>
              <a:rPr lang="es-MX" dirty="0"/>
              <a:t>tren </a:t>
            </a:r>
            <a:r>
              <a:rPr lang="es-MX" dirty="0" smtClean="0"/>
              <a:t>regional. </a:t>
            </a:r>
          </a:p>
          <a:p>
            <a:pPr algn="just"/>
            <a:r>
              <a:rPr lang="es-MX" dirty="0"/>
              <a:t> Estos incluyen la planificación de la oferta de servicios, la organización de las tarifas de la estructura, la venta de entradas, comercialización y financiación del funcionamiento del servicio proporcionado por los operadores. </a:t>
            </a:r>
            <a:endParaRPr lang="es-MX" dirty="0" smtClean="0"/>
          </a:p>
          <a:p>
            <a:pPr algn="just"/>
            <a:r>
              <a:rPr lang="es-MX" dirty="0"/>
              <a:t>Sistema está compuesto </a:t>
            </a:r>
            <a:r>
              <a:rPr lang="es-MX" dirty="0" smtClean="0"/>
              <a:t>por:</a:t>
            </a:r>
          </a:p>
          <a:p>
            <a:pPr marL="914400" lvl="2" indent="-457200" algn="just">
              <a:spcBef>
                <a:spcPts val="1000"/>
              </a:spcBef>
              <a:buFont typeface="Courier New" panose="02070309020205020404" pitchFamily="49" charset="0"/>
              <a:buChar char="o"/>
            </a:pPr>
            <a:r>
              <a:rPr lang="es-MX" sz="2700" dirty="0"/>
              <a:t>Metro</a:t>
            </a:r>
          </a:p>
          <a:p>
            <a:pPr marL="914400" lvl="2" indent="-457200" algn="just">
              <a:spcBef>
                <a:spcPts val="1000"/>
              </a:spcBef>
              <a:buFont typeface="Courier New" panose="02070309020205020404" pitchFamily="49" charset="0"/>
              <a:buChar char="o"/>
            </a:pPr>
            <a:r>
              <a:rPr lang="es-MX" sz="2700" dirty="0"/>
              <a:t>Buses</a:t>
            </a:r>
          </a:p>
          <a:p>
            <a:pPr marL="914400" lvl="2" indent="-457200" algn="just">
              <a:spcBef>
                <a:spcPts val="1000"/>
              </a:spcBef>
              <a:buFont typeface="Courier New" panose="02070309020205020404" pitchFamily="49" charset="0"/>
              <a:buChar char="o"/>
            </a:pPr>
            <a:r>
              <a:rPr lang="es-MX" sz="2700" dirty="0"/>
              <a:t>S-</a:t>
            </a:r>
            <a:r>
              <a:rPr lang="es-MX" sz="2700" dirty="0" err="1"/>
              <a:t>Bahn</a:t>
            </a:r>
            <a:r>
              <a:rPr lang="es-MX" sz="2700" dirty="0"/>
              <a:t> Trenes Suburbanos</a:t>
            </a:r>
          </a:p>
          <a:p>
            <a:pPr marL="914400" lvl="2" indent="-457200" algn="just">
              <a:spcBef>
                <a:spcPts val="1000"/>
              </a:spcBef>
              <a:buFont typeface="Courier New" panose="02070309020205020404" pitchFamily="49" charset="0"/>
              <a:buChar char="o"/>
            </a:pPr>
            <a:r>
              <a:rPr lang="es-MX" sz="2700" dirty="0"/>
              <a:t>Trenes Regionales</a:t>
            </a:r>
          </a:p>
          <a:p>
            <a:pPr marL="914400" lvl="2" indent="-457200" algn="just">
              <a:spcBef>
                <a:spcPts val="1000"/>
              </a:spcBef>
              <a:buFont typeface="Courier New" panose="02070309020205020404" pitchFamily="49" charset="0"/>
              <a:buChar char="o"/>
            </a:pPr>
            <a:r>
              <a:rPr lang="es-MX" sz="2700" dirty="0"/>
              <a:t>Líneas de ferry</a:t>
            </a:r>
          </a:p>
          <a:p>
            <a:pPr marL="228600" lvl="1" algn="just">
              <a:spcBef>
                <a:spcPts val="1000"/>
              </a:spcBef>
            </a:pPr>
            <a:endParaRPr lang="es-MX" sz="2700" dirty="0"/>
          </a:p>
          <a:p>
            <a:pPr marL="228600" lvl="1" algn="just">
              <a:spcBef>
                <a:spcPts val="1000"/>
              </a:spcBef>
            </a:pPr>
            <a:r>
              <a:rPr lang="es-MX" sz="2700" dirty="0"/>
              <a:t>Responsabilidades de </a:t>
            </a:r>
            <a:r>
              <a:rPr lang="es-MX" sz="2700" dirty="0" smtClean="0"/>
              <a:t>HVV</a:t>
            </a:r>
          </a:p>
          <a:p>
            <a:pPr marL="914400" lvl="2" indent="-457200" algn="just">
              <a:spcBef>
                <a:spcPts val="1000"/>
              </a:spcBef>
              <a:buFont typeface="Courier New" panose="02070309020205020404" pitchFamily="49" charset="0"/>
              <a:buChar char="o"/>
            </a:pPr>
            <a:r>
              <a:rPr lang="es-MX" sz="2700" dirty="0"/>
              <a:t>Planificación de la red e itinerario de Hamburgo y región</a:t>
            </a:r>
          </a:p>
          <a:p>
            <a:pPr marL="914400" lvl="2" indent="-457200" algn="just">
              <a:spcBef>
                <a:spcPts val="1000"/>
              </a:spcBef>
              <a:buFont typeface="Courier New" panose="02070309020205020404" pitchFamily="49" charset="0"/>
              <a:buChar char="o"/>
            </a:pPr>
            <a:r>
              <a:rPr lang="es-MX" sz="2700" dirty="0" smtClean="0"/>
              <a:t>Sistema </a:t>
            </a:r>
            <a:r>
              <a:rPr lang="es-MX" sz="2700" dirty="0"/>
              <a:t>de tarifas y </a:t>
            </a:r>
            <a:r>
              <a:rPr lang="es-MX" sz="2700" dirty="0" smtClean="0"/>
              <a:t>billetaje</a:t>
            </a:r>
          </a:p>
          <a:p>
            <a:pPr marL="914400" lvl="2" indent="-457200" algn="just">
              <a:spcBef>
                <a:spcPts val="1000"/>
              </a:spcBef>
              <a:buFont typeface="Courier New" panose="02070309020205020404" pitchFamily="49" charset="0"/>
              <a:buChar char="o"/>
            </a:pPr>
            <a:r>
              <a:rPr lang="es-MX" sz="2700" dirty="0" smtClean="0"/>
              <a:t>Marketing </a:t>
            </a:r>
            <a:r>
              <a:rPr lang="es-MX" sz="2700" dirty="0"/>
              <a:t>y Gestión de </a:t>
            </a:r>
            <a:r>
              <a:rPr lang="es-MX" sz="2700" dirty="0" smtClean="0"/>
              <a:t>Imagen</a:t>
            </a:r>
          </a:p>
          <a:p>
            <a:pPr marL="914400" lvl="2" indent="-457200" algn="just">
              <a:spcBef>
                <a:spcPts val="1000"/>
              </a:spcBef>
              <a:buFont typeface="Courier New" panose="02070309020205020404" pitchFamily="49" charset="0"/>
              <a:buChar char="o"/>
            </a:pPr>
            <a:r>
              <a:rPr lang="es-MX" sz="2700" dirty="0" smtClean="0"/>
              <a:t>Comunicación </a:t>
            </a:r>
            <a:r>
              <a:rPr lang="es-MX" sz="2700" dirty="0"/>
              <a:t>con </a:t>
            </a:r>
            <a:r>
              <a:rPr lang="es-MX" sz="2700" dirty="0" smtClean="0"/>
              <a:t>usuarios</a:t>
            </a:r>
          </a:p>
          <a:p>
            <a:pPr marL="914400" lvl="2" indent="-457200" algn="just">
              <a:spcBef>
                <a:spcPts val="1000"/>
              </a:spcBef>
              <a:buFont typeface="Courier New" panose="02070309020205020404" pitchFamily="49" charset="0"/>
              <a:buChar char="o"/>
            </a:pPr>
            <a:r>
              <a:rPr lang="es-MX" sz="2700" dirty="0" smtClean="0"/>
              <a:t>Garantizar </a:t>
            </a:r>
            <a:r>
              <a:rPr lang="es-MX" sz="2700" dirty="0"/>
              <a:t>la integración del transporte público con planeamiento urbano</a:t>
            </a:r>
            <a:r>
              <a:rPr lang="es-MX" dirty="0"/>
              <a:t>.</a:t>
            </a:r>
          </a:p>
        </p:txBody>
      </p:sp>
      <p:pic>
        <p:nvPicPr>
          <p:cNvPr id="4" name="Imagen 3"/>
          <p:cNvPicPr>
            <a:picLocks noChangeAspect="1"/>
          </p:cNvPicPr>
          <p:nvPr/>
        </p:nvPicPr>
        <p:blipFill>
          <a:blip r:embed="rId2" cstate="print"/>
          <a:stretch>
            <a:fillRect/>
          </a:stretch>
        </p:blipFill>
        <p:spPr>
          <a:xfrm>
            <a:off x="10263053" y="5527176"/>
            <a:ext cx="1928947" cy="1330824"/>
          </a:xfrm>
          <a:prstGeom prst="rect">
            <a:avLst/>
          </a:prstGeom>
        </p:spPr>
      </p:pic>
    </p:spTree>
    <p:extLst>
      <p:ext uri="{BB962C8B-B14F-4D97-AF65-F5344CB8AC3E}">
        <p14:creationId xmlns:p14="http://schemas.microsoft.com/office/powerpoint/2010/main" val="128305148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pt-BR" sz="2800" dirty="0"/>
              <a:t>MONTREAL, </a:t>
            </a:r>
            <a:r>
              <a:rPr lang="pt-BR" sz="2800" dirty="0" smtClean="0"/>
              <a:t>CANADÁ: </a:t>
            </a:r>
            <a:r>
              <a:rPr lang="pt-BR" sz="2800" dirty="0"/>
              <a:t>Agencia Metropolitana de Transporte (AMT)</a:t>
            </a:r>
            <a:endParaRPr lang="es-MX" sz="2800" dirty="0"/>
          </a:p>
        </p:txBody>
      </p:sp>
      <p:sp>
        <p:nvSpPr>
          <p:cNvPr id="3" name="Marcador de contenido 2"/>
          <p:cNvSpPr>
            <a:spLocks noGrp="1"/>
          </p:cNvSpPr>
          <p:nvPr>
            <p:ph idx="1"/>
          </p:nvPr>
        </p:nvSpPr>
        <p:spPr/>
        <p:txBody>
          <a:bodyPr>
            <a:normAutofit/>
          </a:bodyPr>
          <a:lstStyle/>
          <a:p>
            <a:pPr algn="just"/>
            <a:r>
              <a:rPr lang="es-MX" sz="2300" dirty="0" smtClean="0"/>
              <a:t>Su función es planificar</a:t>
            </a:r>
            <a:r>
              <a:rPr lang="es-MX" sz="2300" dirty="0"/>
              <a:t>, operar y promover el transporte público en el área de </a:t>
            </a:r>
            <a:r>
              <a:rPr lang="es-MX" sz="2300" dirty="0" smtClean="0"/>
              <a:t>Montreal, en el </a:t>
            </a:r>
            <a:r>
              <a:rPr lang="es-MX" sz="2300" dirty="0"/>
              <a:t>ámbito </a:t>
            </a:r>
            <a:r>
              <a:rPr lang="es-MX" sz="2300" dirty="0" smtClean="0"/>
              <a:t>metropolitano, así como mejorar </a:t>
            </a:r>
            <a:r>
              <a:rPr lang="es-MX" sz="2300" dirty="0"/>
              <a:t>la calidad de vida de los ciudadanos en el área metropolitana de Montreal</a:t>
            </a:r>
            <a:endParaRPr lang="es-MX" sz="2300" dirty="0" smtClean="0"/>
          </a:p>
          <a:p>
            <a:r>
              <a:rPr lang="es-MX" sz="2300" dirty="0"/>
              <a:t>Responsabilidades </a:t>
            </a:r>
            <a:r>
              <a:rPr lang="es-MX" sz="2300" dirty="0" smtClean="0"/>
              <a:t>AMT:</a:t>
            </a:r>
          </a:p>
          <a:p>
            <a:pPr lvl="1">
              <a:buFont typeface="Courier New" panose="02070309020205020404" pitchFamily="49" charset="0"/>
              <a:buChar char="o"/>
            </a:pPr>
            <a:r>
              <a:rPr lang="es-MX" sz="2300" dirty="0" smtClean="0"/>
              <a:t>Planificación</a:t>
            </a:r>
            <a:r>
              <a:rPr lang="es-MX" sz="2300" dirty="0"/>
              <a:t>, coordinación, integración y promoción del transporte </a:t>
            </a:r>
            <a:r>
              <a:rPr lang="es-MX" sz="2300" dirty="0" smtClean="0"/>
              <a:t>público.</a:t>
            </a:r>
          </a:p>
          <a:p>
            <a:pPr lvl="1">
              <a:buFont typeface="Courier New" panose="02070309020205020404" pitchFamily="49" charset="0"/>
              <a:buChar char="o"/>
            </a:pPr>
            <a:r>
              <a:rPr lang="es-MX" sz="2300" dirty="0" smtClean="0"/>
              <a:t>Desarrollar </a:t>
            </a:r>
            <a:r>
              <a:rPr lang="es-MX" sz="2300" dirty="0"/>
              <a:t>plan estratégico metropolitano que apunta a la visión integrada de la movilidad </a:t>
            </a:r>
            <a:r>
              <a:rPr lang="es-MX" sz="2300" dirty="0" smtClean="0"/>
              <a:t>regional</a:t>
            </a:r>
          </a:p>
          <a:p>
            <a:pPr lvl="1">
              <a:buFont typeface="Courier New" panose="02070309020205020404" pitchFamily="49" charset="0"/>
              <a:buChar char="o"/>
            </a:pPr>
            <a:r>
              <a:rPr lang="es-MX" sz="2300" dirty="0" smtClean="0"/>
              <a:t>Información </a:t>
            </a:r>
            <a:r>
              <a:rPr lang="es-MX" sz="2300" dirty="0"/>
              <a:t>de pasajeros a nivel </a:t>
            </a:r>
            <a:r>
              <a:rPr lang="es-MX" sz="2300" dirty="0" smtClean="0"/>
              <a:t>regional</a:t>
            </a:r>
          </a:p>
          <a:p>
            <a:pPr lvl="1">
              <a:buFont typeface="Courier New" panose="02070309020205020404" pitchFamily="49" charset="0"/>
              <a:buChar char="o"/>
            </a:pPr>
            <a:r>
              <a:rPr lang="es-MX" sz="2300" dirty="0" smtClean="0"/>
              <a:t>Gestión </a:t>
            </a:r>
            <a:r>
              <a:rPr lang="es-MX" sz="2300" dirty="0"/>
              <a:t>de las inversiones regionales de proyectos </a:t>
            </a:r>
            <a:r>
              <a:rPr lang="es-MX" sz="2300" dirty="0" smtClean="0"/>
              <a:t>como </a:t>
            </a:r>
            <a:r>
              <a:rPr lang="es-MX" sz="2300" dirty="0"/>
              <a:t>trenes suburbanos, metro, terminales, estacionamientos, </a:t>
            </a:r>
            <a:r>
              <a:rPr lang="es-MX" sz="2300" dirty="0" smtClean="0"/>
              <a:t>estaciones.</a:t>
            </a:r>
          </a:p>
          <a:p>
            <a:pPr lvl="1">
              <a:buFont typeface="Courier New" panose="02070309020205020404" pitchFamily="49" charset="0"/>
              <a:buChar char="o"/>
            </a:pPr>
            <a:r>
              <a:rPr lang="es-MX" sz="2300" dirty="0" smtClean="0"/>
              <a:t>Mejorar </a:t>
            </a:r>
            <a:r>
              <a:rPr lang="es-MX" sz="2300" dirty="0"/>
              <a:t>las vías metropolitanas. </a:t>
            </a:r>
          </a:p>
        </p:txBody>
      </p:sp>
      <p:pic>
        <p:nvPicPr>
          <p:cNvPr id="5" name="Imagen 4"/>
          <p:cNvPicPr>
            <a:picLocks noChangeAspect="1"/>
          </p:cNvPicPr>
          <p:nvPr/>
        </p:nvPicPr>
        <p:blipFill>
          <a:blip r:embed="rId2" cstate="print"/>
          <a:stretch>
            <a:fillRect/>
          </a:stretch>
        </p:blipFill>
        <p:spPr>
          <a:xfrm>
            <a:off x="10094019" y="5461685"/>
            <a:ext cx="2097981" cy="1396315"/>
          </a:xfrm>
          <a:prstGeom prst="rect">
            <a:avLst/>
          </a:prstGeom>
        </p:spPr>
      </p:pic>
    </p:spTree>
    <p:extLst>
      <p:ext uri="{BB962C8B-B14F-4D97-AF65-F5344CB8AC3E}">
        <p14:creationId xmlns:p14="http://schemas.microsoft.com/office/powerpoint/2010/main" val="131623657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pt-BR" sz="3600" dirty="0"/>
              <a:t>LONDRES, </a:t>
            </a:r>
            <a:r>
              <a:rPr lang="pt-BR" sz="3600" dirty="0" smtClean="0"/>
              <a:t>INGLATERRA: </a:t>
            </a:r>
            <a:r>
              <a:rPr lang="pt-BR" sz="3600" dirty="0"/>
              <a:t>Transporte para Londres (</a:t>
            </a:r>
            <a:r>
              <a:rPr lang="pt-BR" sz="3600" dirty="0" err="1"/>
              <a:t>TfL</a:t>
            </a:r>
            <a:r>
              <a:rPr lang="pt-BR" sz="3600" dirty="0"/>
              <a:t>)</a:t>
            </a:r>
            <a:endParaRPr lang="es-MX" sz="3600" dirty="0"/>
          </a:p>
        </p:txBody>
      </p:sp>
      <p:sp>
        <p:nvSpPr>
          <p:cNvPr id="3" name="Marcador de contenido 2"/>
          <p:cNvSpPr>
            <a:spLocks noGrp="1"/>
          </p:cNvSpPr>
          <p:nvPr>
            <p:ph idx="1"/>
          </p:nvPr>
        </p:nvSpPr>
        <p:spPr/>
        <p:txBody>
          <a:bodyPr>
            <a:normAutofit fontScale="77500" lnSpcReduction="20000"/>
          </a:bodyPr>
          <a:lstStyle/>
          <a:p>
            <a:pPr algn="just"/>
            <a:r>
              <a:rPr lang="es-MX" dirty="0" err="1"/>
              <a:t>Transport</a:t>
            </a:r>
            <a:r>
              <a:rPr lang="es-MX" dirty="0"/>
              <a:t> </a:t>
            </a:r>
            <a:r>
              <a:rPr lang="es-MX" dirty="0" err="1"/>
              <a:t>for</a:t>
            </a:r>
            <a:r>
              <a:rPr lang="es-MX" dirty="0"/>
              <a:t> London (</a:t>
            </a:r>
            <a:r>
              <a:rPr lang="es-MX" dirty="0" err="1"/>
              <a:t>TfL</a:t>
            </a:r>
            <a:r>
              <a:rPr lang="es-MX" dirty="0"/>
              <a:t>) es el organismo del gobierno local responsable de la mayoría de los aspectos del sistema de transportes en Londres, Inglaterra. Su rol es implementar las estrategias de transporte y administrar los servicios de transporte de </a:t>
            </a:r>
            <a:r>
              <a:rPr lang="es-MX" dirty="0" smtClean="0"/>
              <a:t>Londres</a:t>
            </a:r>
          </a:p>
          <a:p>
            <a:pPr algn="just"/>
            <a:endParaRPr lang="es-MX" dirty="0" smtClean="0"/>
          </a:p>
          <a:p>
            <a:pPr algn="just"/>
            <a:r>
              <a:rPr lang="es-MX" dirty="0" err="1" smtClean="0"/>
              <a:t>TfL</a:t>
            </a:r>
            <a:r>
              <a:rPr lang="es-MX" dirty="0" smtClean="0"/>
              <a:t> </a:t>
            </a:r>
            <a:r>
              <a:rPr lang="es-MX" dirty="0"/>
              <a:t>está organizado en tres grandes grupos y servicios corporativos, cada uno responsable de diferentes aspectos y modos de transporte. Los tres grandes grupos </a:t>
            </a:r>
            <a:r>
              <a:rPr lang="es-MX" dirty="0" smtClean="0"/>
              <a:t>son:</a:t>
            </a:r>
          </a:p>
          <a:p>
            <a:pPr lvl="1" algn="just">
              <a:buFont typeface="Courier New" panose="02070309020205020404" pitchFamily="49" charset="0"/>
              <a:buChar char="o"/>
            </a:pPr>
            <a:r>
              <a:rPr lang="es-MX" dirty="0" smtClean="0"/>
              <a:t>London </a:t>
            </a:r>
            <a:r>
              <a:rPr lang="es-MX" dirty="0" err="1" smtClean="0"/>
              <a:t>Underground</a:t>
            </a:r>
            <a:endParaRPr lang="es-MX" dirty="0" smtClean="0"/>
          </a:p>
          <a:p>
            <a:pPr lvl="1" algn="just">
              <a:buFont typeface="Courier New" panose="02070309020205020404" pitchFamily="49" charset="0"/>
              <a:buChar char="o"/>
            </a:pPr>
            <a:r>
              <a:rPr lang="es-MX" dirty="0"/>
              <a:t>London </a:t>
            </a:r>
            <a:r>
              <a:rPr lang="es-MX" dirty="0" smtClean="0"/>
              <a:t>Rail</a:t>
            </a:r>
          </a:p>
          <a:p>
            <a:pPr lvl="1" algn="just">
              <a:buFont typeface="Courier New" panose="02070309020205020404" pitchFamily="49" charset="0"/>
              <a:buChar char="o"/>
            </a:pPr>
            <a:r>
              <a:rPr lang="es-MX" dirty="0"/>
              <a:t>Transporte de </a:t>
            </a:r>
            <a:r>
              <a:rPr lang="es-MX" dirty="0" smtClean="0"/>
              <a:t>superficie</a:t>
            </a:r>
          </a:p>
          <a:p>
            <a:pPr marL="228600" lvl="1" algn="just">
              <a:spcBef>
                <a:spcPts val="1000"/>
              </a:spcBef>
            </a:pPr>
            <a:endParaRPr lang="es-MX" sz="2800" dirty="0" smtClean="0"/>
          </a:p>
          <a:p>
            <a:pPr marL="228600" lvl="1" algn="just">
              <a:spcBef>
                <a:spcPts val="1000"/>
              </a:spcBef>
            </a:pPr>
            <a:r>
              <a:rPr lang="es-MX" sz="2800" dirty="0" smtClean="0"/>
              <a:t>Responsabilidades del </a:t>
            </a:r>
            <a:r>
              <a:rPr lang="es-MX" sz="2800" dirty="0" err="1"/>
              <a:t>TfL</a:t>
            </a:r>
            <a:r>
              <a:rPr lang="es-MX" sz="2800" dirty="0"/>
              <a:t>:</a:t>
            </a:r>
          </a:p>
          <a:p>
            <a:pPr lvl="1" algn="just">
              <a:buFont typeface="Courier New" panose="02070309020205020404" pitchFamily="49" charset="0"/>
              <a:buChar char="o"/>
            </a:pPr>
            <a:r>
              <a:rPr lang="es-MX" dirty="0" smtClean="0"/>
              <a:t>Planear </a:t>
            </a:r>
            <a:r>
              <a:rPr lang="es-MX" dirty="0"/>
              <a:t>y entregar políticas y servicios de transporte</a:t>
            </a:r>
          </a:p>
          <a:p>
            <a:pPr lvl="1" algn="just">
              <a:buFont typeface="Courier New" panose="02070309020205020404" pitchFamily="49" charset="0"/>
              <a:buChar char="o"/>
            </a:pPr>
            <a:r>
              <a:rPr lang="es-MX" dirty="0" smtClean="0"/>
              <a:t>Garantizar </a:t>
            </a:r>
            <a:r>
              <a:rPr lang="es-MX" dirty="0"/>
              <a:t>que el transporte esté en acuerdo con el uso del suelo </a:t>
            </a:r>
            <a:endParaRPr lang="es-MX" dirty="0" smtClean="0"/>
          </a:p>
          <a:p>
            <a:pPr marL="457200" lvl="1" indent="0" algn="just">
              <a:buNone/>
            </a:pPr>
            <a:r>
              <a:rPr lang="es-MX" dirty="0" smtClean="0"/>
              <a:t>(</a:t>
            </a:r>
            <a:r>
              <a:rPr lang="es-MX" dirty="0"/>
              <a:t>Plan de Londres)</a:t>
            </a:r>
          </a:p>
          <a:p>
            <a:pPr algn="just"/>
            <a:endParaRPr lang="es-MX" dirty="0"/>
          </a:p>
        </p:txBody>
      </p:sp>
      <p:pic>
        <p:nvPicPr>
          <p:cNvPr id="5" name="Imagen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40969" y="4888607"/>
            <a:ext cx="3151031" cy="1969394"/>
          </a:xfrm>
          <a:prstGeom prst="rect">
            <a:avLst/>
          </a:prstGeom>
        </p:spPr>
      </p:pic>
    </p:spTree>
    <p:extLst>
      <p:ext uri="{BB962C8B-B14F-4D97-AF65-F5344CB8AC3E}">
        <p14:creationId xmlns:p14="http://schemas.microsoft.com/office/powerpoint/2010/main" val="363507367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p:cNvSpPr>
            <a:spLocks noGrp="1"/>
          </p:cNvSpPr>
          <p:nvPr>
            <p:ph/>
          </p:nvPr>
        </p:nvSpPr>
        <p:spPr/>
        <p:txBody>
          <a:bodyPr>
            <a:normAutofit/>
          </a:bodyPr>
          <a:lstStyle/>
          <a:p>
            <a:pPr marL="2718045">
              <a:lnSpc>
                <a:spcPct val="95825"/>
              </a:lnSpc>
              <a:spcBef>
                <a:spcPts val="2812"/>
              </a:spcBef>
            </a:pPr>
            <a:endParaRPr lang="es-MX" sz="4800" b="1" dirty="0">
              <a:solidFill>
                <a:srgbClr val="C00000"/>
              </a:solidFill>
              <a:latin typeface="Calibri Light" panose="020F0302020204030204" pitchFamily="34" charset="0"/>
              <a:cs typeface="Arial"/>
            </a:endParaRPr>
          </a:p>
          <a:p>
            <a:pPr marL="2718045">
              <a:lnSpc>
                <a:spcPct val="95825"/>
              </a:lnSpc>
              <a:spcBef>
                <a:spcPts val="2812"/>
              </a:spcBef>
            </a:pPr>
            <a:r>
              <a:rPr lang="es-MX" sz="4800" b="1" dirty="0">
                <a:solidFill>
                  <a:srgbClr val="C00000"/>
                </a:solidFill>
                <a:latin typeface="Calibri Light" panose="020F0302020204030204" pitchFamily="34" charset="0"/>
                <a:cs typeface="Arial"/>
              </a:rPr>
              <a:t>Reflexiones finales</a:t>
            </a:r>
            <a:endParaRPr lang="es-MX" sz="4800" dirty="0">
              <a:solidFill>
                <a:srgbClr val="C00000"/>
              </a:solidFill>
              <a:latin typeface="Calibri Light" panose="020F0302020204030204" pitchFamily="34" charset="0"/>
              <a:cs typeface="Arial"/>
            </a:endParaRPr>
          </a:p>
          <a:p>
            <a:pPr marL="655757" marR="527836" algn="just">
              <a:lnSpc>
                <a:spcPts val="2425"/>
              </a:lnSpc>
              <a:spcBef>
                <a:spcPts val="4623"/>
              </a:spcBef>
            </a:pPr>
            <a:r>
              <a:rPr lang="es-MX" b="1" dirty="0">
                <a:solidFill>
                  <a:srgbClr val="363435"/>
                </a:solidFill>
                <a:latin typeface="Calibri Light" panose="020F0302020204030204" pitchFamily="34" charset="0"/>
                <a:cs typeface="Arial"/>
              </a:rPr>
              <a:t>El</a:t>
            </a:r>
            <a:r>
              <a:rPr lang="es-MX" b="1" spc="-79" dirty="0">
                <a:solidFill>
                  <a:srgbClr val="363435"/>
                </a:solidFill>
                <a:latin typeface="Calibri Light" panose="020F0302020204030204" pitchFamily="34" charset="0"/>
                <a:cs typeface="Arial"/>
              </a:rPr>
              <a:t> </a:t>
            </a:r>
            <a:r>
              <a:rPr lang="es-MX" b="1" dirty="0">
                <a:solidFill>
                  <a:srgbClr val="363435"/>
                </a:solidFill>
                <a:latin typeface="Calibri Light" panose="020F0302020204030204" pitchFamily="34" charset="0"/>
                <a:cs typeface="Arial"/>
              </a:rPr>
              <a:t>uso</a:t>
            </a:r>
            <a:r>
              <a:rPr lang="es-MX" b="1" spc="-75" dirty="0">
                <a:solidFill>
                  <a:srgbClr val="363435"/>
                </a:solidFill>
                <a:latin typeface="Calibri Light" panose="020F0302020204030204" pitchFamily="34" charset="0"/>
                <a:cs typeface="Arial"/>
              </a:rPr>
              <a:t> </a:t>
            </a:r>
            <a:r>
              <a:rPr lang="es-MX" b="1" dirty="0">
                <a:solidFill>
                  <a:srgbClr val="363435"/>
                </a:solidFill>
                <a:latin typeface="Calibri Light" panose="020F0302020204030204" pitchFamily="34" charset="0"/>
                <a:cs typeface="Arial"/>
              </a:rPr>
              <a:t>de</a:t>
            </a:r>
            <a:r>
              <a:rPr lang="es-MX" b="1" spc="24" dirty="0">
                <a:solidFill>
                  <a:srgbClr val="363435"/>
                </a:solidFill>
                <a:latin typeface="Calibri Light" panose="020F0302020204030204" pitchFamily="34" charset="0"/>
                <a:cs typeface="Arial"/>
              </a:rPr>
              <a:t> </a:t>
            </a:r>
            <a:r>
              <a:rPr lang="es-MX" b="1" dirty="0">
                <a:solidFill>
                  <a:srgbClr val="363435"/>
                </a:solidFill>
                <a:latin typeface="Calibri Light" panose="020F0302020204030204" pitchFamily="34" charset="0"/>
                <a:cs typeface="Arial"/>
              </a:rPr>
              <a:t>los</a:t>
            </a:r>
            <a:r>
              <a:rPr lang="es-MX" b="1" spc="-91" dirty="0">
                <a:solidFill>
                  <a:srgbClr val="363435"/>
                </a:solidFill>
                <a:latin typeface="Calibri Light" panose="020F0302020204030204" pitchFamily="34" charset="0"/>
                <a:cs typeface="Arial"/>
              </a:rPr>
              <a:t> </a:t>
            </a:r>
            <a:r>
              <a:rPr lang="es-MX" b="1" dirty="0">
                <a:solidFill>
                  <a:srgbClr val="363435"/>
                </a:solidFill>
                <a:latin typeface="Calibri Light" panose="020F0302020204030204" pitchFamily="34" charset="0"/>
                <a:cs typeface="Arial"/>
              </a:rPr>
              <a:t>sistemas</a:t>
            </a:r>
            <a:r>
              <a:rPr lang="es-MX" b="1" spc="-90" dirty="0">
                <a:solidFill>
                  <a:srgbClr val="363435"/>
                </a:solidFill>
                <a:latin typeface="Calibri Light" panose="020F0302020204030204" pitchFamily="34" charset="0"/>
                <a:cs typeface="Arial"/>
              </a:rPr>
              <a:t> </a:t>
            </a:r>
            <a:r>
              <a:rPr lang="es-MX" b="1" dirty="0">
                <a:solidFill>
                  <a:srgbClr val="363435"/>
                </a:solidFill>
                <a:latin typeface="Calibri Light" panose="020F0302020204030204" pitchFamily="34" charset="0"/>
                <a:cs typeface="Arial"/>
              </a:rPr>
              <a:t>de</a:t>
            </a:r>
            <a:r>
              <a:rPr lang="es-MX" b="1" spc="24" dirty="0">
                <a:solidFill>
                  <a:srgbClr val="363435"/>
                </a:solidFill>
                <a:latin typeface="Calibri Light" panose="020F0302020204030204" pitchFamily="34" charset="0"/>
                <a:cs typeface="Arial"/>
              </a:rPr>
              <a:t> </a:t>
            </a:r>
            <a:r>
              <a:rPr lang="es-MX" b="1" dirty="0">
                <a:solidFill>
                  <a:srgbClr val="363435"/>
                </a:solidFill>
                <a:latin typeface="Calibri Light" panose="020F0302020204030204" pitchFamily="34" charset="0"/>
                <a:cs typeface="Arial"/>
              </a:rPr>
              <a:t>transporte fér</a:t>
            </a:r>
            <a:r>
              <a:rPr lang="es-MX" b="1" spc="-38" dirty="0">
                <a:solidFill>
                  <a:srgbClr val="363435"/>
                </a:solidFill>
                <a:latin typeface="Calibri Light" panose="020F0302020204030204" pitchFamily="34" charset="0"/>
                <a:cs typeface="Arial"/>
              </a:rPr>
              <a:t>r</a:t>
            </a:r>
            <a:r>
              <a:rPr lang="es-MX" b="1" dirty="0">
                <a:solidFill>
                  <a:srgbClr val="363435"/>
                </a:solidFill>
                <a:latin typeface="Calibri Light" panose="020F0302020204030204" pitchFamily="34" charset="0"/>
                <a:cs typeface="Arial"/>
              </a:rPr>
              <a:t>eo</a:t>
            </a:r>
            <a:r>
              <a:rPr lang="es-MX" b="1" spc="59" dirty="0">
                <a:solidFill>
                  <a:srgbClr val="363435"/>
                </a:solidFill>
                <a:latin typeface="Calibri Light" panose="020F0302020204030204" pitchFamily="34" charset="0"/>
                <a:cs typeface="Arial"/>
              </a:rPr>
              <a:t> </a:t>
            </a:r>
            <a:r>
              <a:rPr lang="es-MX" b="1" dirty="0">
                <a:solidFill>
                  <a:srgbClr val="363435"/>
                </a:solidFill>
                <a:latin typeface="Calibri Light" panose="020F0302020204030204" pitchFamily="34" charset="0"/>
                <a:cs typeface="Arial"/>
              </a:rPr>
              <a:t>y</a:t>
            </a:r>
            <a:r>
              <a:rPr lang="es-MX" b="1" spc="-82" dirty="0">
                <a:solidFill>
                  <a:srgbClr val="363435"/>
                </a:solidFill>
                <a:latin typeface="Calibri Light" panose="020F0302020204030204" pitchFamily="34" charset="0"/>
                <a:cs typeface="Arial"/>
              </a:rPr>
              <a:t> </a:t>
            </a:r>
            <a:r>
              <a:rPr lang="es-MX" b="1" dirty="0">
                <a:solidFill>
                  <a:srgbClr val="363435"/>
                </a:solidFill>
                <a:latin typeface="Calibri Light" panose="020F0302020204030204" pitchFamily="34" charset="0"/>
                <a:cs typeface="Arial"/>
              </a:rPr>
              <a:t>eléctrico</a:t>
            </a:r>
            <a:r>
              <a:rPr lang="es-MX" b="1" spc="86" dirty="0">
                <a:solidFill>
                  <a:srgbClr val="363435"/>
                </a:solidFill>
                <a:latin typeface="Calibri Light" panose="020F0302020204030204" pitchFamily="34" charset="0"/>
                <a:cs typeface="Arial"/>
              </a:rPr>
              <a:t> </a:t>
            </a:r>
            <a:r>
              <a:rPr lang="es-MX" b="1" dirty="0">
                <a:solidFill>
                  <a:srgbClr val="363435"/>
                </a:solidFill>
                <a:latin typeface="Calibri Light" panose="020F0302020204030204" pitchFamily="34" charset="0"/>
                <a:cs typeface="Arial"/>
              </a:rPr>
              <a:t>son </a:t>
            </a:r>
            <a:r>
              <a:rPr lang="es-MX" dirty="0">
                <a:latin typeface="Calibri Light" panose="020F0302020204030204" pitchFamily="34" charset="0"/>
                <a:cs typeface="Arial"/>
              </a:rPr>
              <a:t> </a:t>
            </a:r>
            <a:r>
              <a:rPr lang="es-MX" b="1" dirty="0">
                <a:solidFill>
                  <a:srgbClr val="363435"/>
                </a:solidFill>
                <a:latin typeface="Calibri Light" panose="020F0302020204030204" pitchFamily="34" charset="0"/>
                <a:cs typeface="Arial"/>
              </a:rPr>
              <a:t>una</a:t>
            </a:r>
            <a:r>
              <a:rPr lang="es-MX" b="1" spc="-37" dirty="0">
                <a:solidFill>
                  <a:srgbClr val="363435"/>
                </a:solidFill>
                <a:latin typeface="Calibri Light" panose="020F0302020204030204" pitchFamily="34" charset="0"/>
                <a:cs typeface="Arial"/>
              </a:rPr>
              <a:t> </a:t>
            </a:r>
            <a:r>
              <a:rPr lang="es-MX" b="1" dirty="0">
                <a:solidFill>
                  <a:srgbClr val="363435"/>
                </a:solidFill>
                <a:latin typeface="Calibri Light" panose="020F0302020204030204" pitchFamily="34" charset="0"/>
                <a:cs typeface="Arial"/>
              </a:rPr>
              <a:t>solución</a:t>
            </a:r>
            <a:r>
              <a:rPr lang="es-MX" b="1" spc="-173" dirty="0">
                <a:solidFill>
                  <a:srgbClr val="363435"/>
                </a:solidFill>
                <a:latin typeface="Calibri Light" panose="020F0302020204030204" pitchFamily="34" charset="0"/>
                <a:cs typeface="Arial"/>
              </a:rPr>
              <a:t> </a:t>
            </a:r>
            <a:r>
              <a:rPr lang="es-MX" b="1" dirty="0">
                <a:solidFill>
                  <a:srgbClr val="363435"/>
                </a:solidFill>
                <a:latin typeface="Calibri Light" panose="020F0302020204030204" pitchFamily="34" charset="0"/>
                <a:cs typeface="Arial"/>
              </a:rPr>
              <a:t>a</a:t>
            </a:r>
            <a:r>
              <a:rPr lang="es-MX" b="1" spc="35" dirty="0">
                <a:solidFill>
                  <a:srgbClr val="363435"/>
                </a:solidFill>
                <a:latin typeface="Calibri Light" panose="020F0302020204030204" pitchFamily="34" charset="0"/>
                <a:cs typeface="Arial"/>
              </a:rPr>
              <a:t> </a:t>
            </a:r>
            <a:r>
              <a:rPr lang="es-MX" b="1" dirty="0">
                <a:solidFill>
                  <a:srgbClr val="363435"/>
                </a:solidFill>
                <a:latin typeface="Calibri Light" panose="020F0302020204030204" pitchFamily="34" charset="0"/>
                <a:cs typeface="Arial"/>
              </a:rPr>
              <a:t>las</a:t>
            </a:r>
            <a:r>
              <a:rPr lang="es-MX" b="1" spc="-58" dirty="0">
                <a:solidFill>
                  <a:srgbClr val="363435"/>
                </a:solidFill>
                <a:latin typeface="Calibri Light" panose="020F0302020204030204" pitchFamily="34" charset="0"/>
                <a:cs typeface="Arial"/>
              </a:rPr>
              <a:t> </a:t>
            </a:r>
            <a:r>
              <a:rPr lang="es-MX" b="1" dirty="0">
                <a:solidFill>
                  <a:srgbClr val="363435"/>
                </a:solidFill>
                <a:latin typeface="Calibri Light" panose="020F0302020204030204" pitchFamily="34" charset="0"/>
                <a:cs typeface="Arial"/>
              </a:rPr>
              <a:t>demandes de</a:t>
            </a:r>
            <a:r>
              <a:rPr lang="es-MX" b="1" spc="24" dirty="0">
                <a:solidFill>
                  <a:srgbClr val="363435"/>
                </a:solidFill>
                <a:latin typeface="Calibri Light" panose="020F0302020204030204" pitchFamily="34" charset="0"/>
                <a:cs typeface="Arial"/>
              </a:rPr>
              <a:t> </a:t>
            </a:r>
            <a:r>
              <a:rPr lang="es-MX" b="1" dirty="0">
                <a:solidFill>
                  <a:srgbClr val="363435"/>
                </a:solidFill>
                <a:latin typeface="Calibri Light" panose="020F0302020204030204" pitchFamily="34" charset="0"/>
                <a:cs typeface="Arial"/>
              </a:rPr>
              <a:t>movilidad</a:t>
            </a:r>
            <a:r>
              <a:rPr lang="es-MX" b="1" spc="-196" dirty="0">
                <a:solidFill>
                  <a:srgbClr val="363435"/>
                </a:solidFill>
                <a:latin typeface="Calibri Light" panose="020F0302020204030204" pitchFamily="34" charset="0"/>
                <a:cs typeface="Arial"/>
              </a:rPr>
              <a:t> </a:t>
            </a:r>
            <a:r>
              <a:rPr lang="es-MX" b="1" dirty="0">
                <a:solidFill>
                  <a:srgbClr val="363435"/>
                </a:solidFill>
                <a:latin typeface="Calibri Light" panose="020F0302020204030204" pitchFamily="34" charset="0"/>
                <a:cs typeface="Arial"/>
              </a:rPr>
              <a:t>en las</a:t>
            </a:r>
            <a:r>
              <a:rPr lang="es-MX" b="1" spc="-58" dirty="0">
                <a:solidFill>
                  <a:srgbClr val="363435"/>
                </a:solidFill>
                <a:latin typeface="Calibri Light" panose="020F0302020204030204" pitchFamily="34" charset="0"/>
                <a:cs typeface="Arial"/>
              </a:rPr>
              <a:t> </a:t>
            </a:r>
            <a:r>
              <a:rPr lang="es-MX" b="1" dirty="0">
                <a:solidFill>
                  <a:srgbClr val="363435"/>
                </a:solidFill>
                <a:latin typeface="Calibri Light" panose="020F0302020204030204" pitchFamily="34" charset="0"/>
                <a:cs typeface="Arial"/>
              </a:rPr>
              <a:t>ciudades y</a:t>
            </a:r>
            <a:r>
              <a:rPr lang="es-MX" b="1" spc="-82" dirty="0">
                <a:solidFill>
                  <a:srgbClr val="363435"/>
                </a:solidFill>
                <a:latin typeface="Calibri Light" panose="020F0302020204030204" pitchFamily="34" charset="0"/>
                <a:cs typeface="Arial"/>
              </a:rPr>
              <a:t> </a:t>
            </a:r>
            <a:r>
              <a:rPr lang="es-MX" b="1" dirty="0">
                <a:solidFill>
                  <a:srgbClr val="363435"/>
                </a:solidFill>
                <a:latin typeface="Calibri Light" panose="020F0302020204030204" pitchFamily="34" charset="0"/>
                <a:cs typeface="Arial"/>
              </a:rPr>
              <a:t>sus</a:t>
            </a:r>
            <a:r>
              <a:rPr lang="es-MX" b="1" spc="-145" dirty="0">
                <a:solidFill>
                  <a:srgbClr val="363435"/>
                </a:solidFill>
                <a:latin typeface="Calibri Light" panose="020F0302020204030204" pitchFamily="34" charset="0"/>
                <a:cs typeface="Arial"/>
              </a:rPr>
              <a:t> </a:t>
            </a:r>
            <a:r>
              <a:rPr lang="es-MX" b="1" dirty="0">
                <a:solidFill>
                  <a:srgbClr val="363435"/>
                </a:solidFill>
                <a:latin typeface="Calibri Light" panose="020F0302020204030204" pitchFamily="34" charset="0"/>
                <a:cs typeface="Arial"/>
              </a:rPr>
              <a:t>zonas conurbadas </a:t>
            </a:r>
            <a:r>
              <a:rPr lang="es-MX" dirty="0">
                <a:solidFill>
                  <a:srgbClr val="363435"/>
                </a:solidFill>
                <a:latin typeface="Calibri Light" panose="020F0302020204030204" pitchFamily="34" charset="0"/>
                <a:cs typeface="Times New Roman"/>
              </a:rPr>
              <a:t>y</a:t>
            </a:r>
            <a:r>
              <a:rPr lang="es-MX" spc="59" dirty="0">
                <a:solidFill>
                  <a:srgbClr val="363435"/>
                </a:solidFill>
                <a:latin typeface="Calibri Light" panose="020F0302020204030204" pitchFamily="34" charset="0"/>
                <a:cs typeface="Times New Roman"/>
              </a:rPr>
              <a:t> </a:t>
            </a:r>
            <a:r>
              <a:rPr lang="es-MX" dirty="0">
                <a:solidFill>
                  <a:srgbClr val="363435"/>
                </a:solidFill>
                <a:latin typeface="Calibri Light" panose="020F0302020204030204" pitchFamily="34" charset="0"/>
                <a:cs typeface="Times New Roman"/>
              </a:rPr>
              <a:t>un</a:t>
            </a:r>
            <a:r>
              <a:rPr lang="es-MX" spc="291" dirty="0">
                <a:solidFill>
                  <a:srgbClr val="363435"/>
                </a:solidFill>
                <a:latin typeface="Calibri Light" panose="020F0302020204030204" pitchFamily="34" charset="0"/>
                <a:cs typeface="Times New Roman"/>
              </a:rPr>
              <a:t> </a:t>
            </a:r>
            <a:r>
              <a:rPr lang="es-MX" dirty="0">
                <a:solidFill>
                  <a:srgbClr val="363435"/>
                </a:solidFill>
                <a:latin typeface="Calibri Light" panose="020F0302020204030204" pitchFamily="34" charset="0"/>
                <a:cs typeface="Times New Roman"/>
              </a:rPr>
              <a:t>comp</a:t>
            </a:r>
            <a:r>
              <a:rPr lang="es-MX" spc="-43" dirty="0">
                <a:solidFill>
                  <a:srgbClr val="363435"/>
                </a:solidFill>
                <a:latin typeface="Calibri Light" panose="020F0302020204030204" pitchFamily="34" charset="0"/>
                <a:cs typeface="Times New Roman"/>
              </a:rPr>
              <a:t>r</a:t>
            </a:r>
            <a:r>
              <a:rPr lang="es-MX" dirty="0">
                <a:solidFill>
                  <a:srgbClr val="363435"/>
                </a:solidFill>
                <a:latin typeface="Calibri Light" panose="020F0302020204030204" pitchFamily="34" charset="0"/>
                <a:cs typeface="Times New Roman"/>
              </a:rPr>
              <a:t>omiso</a:t>
            </a:r>
            <a:r>
              <a:rPr lang="es-MX" spc="3" dirty="0">
                <a:solidFill>
                  <a:srgbClr val="363435"/>
                </a:solidFill>
                <a:latin typeface="Calibri Light" panose="020F0302020204030204" pitchFamily="34" charset="0"/>
                <a:cs typeface="Times New Roman"/>
              </a:rPr>
              <a:t> </a:t>
            </a:r>
            <a:r>
              <a:rPr lang="es-MX" dirty="0">
                <a:solidFill>
                  <a:srgbClr val="363435"/>
                </a:solidFill>
                <a:latin typeface="Calibri Light" panose="020F0302020204030204" pitchFamily="34" charset="0"/>
                <a:cs typeface="Times New Roman"/>
              </a:rPr>
              <a:t>para </a:t>
            </a:r>
            <a:r>
              <a:rPr lang="es-MX" spc="112" dirty="0">
                <a:solidFill>
                  <a:srgbClr val="363435"/>
                </a:solidFill>
                <a:latin typeface="Calibri Light" panose="020F0302020204030204" pitchFamily="34" charset="0"/>
                <a:cs typeface="Times New Roman"/>
              </a:rPr>
              <a:t> </a:t>
            </a:r>
            <a:r>
              <a:rPr lang="es-MX" dirty="0">
                <a:solidFill>
                  <a:srgbClr val="363435"/>
                </a:solidFill>
                <a:latin typeface="Calibri Light" panose="020F0302020204030204" pitchFamily="34" charset="0"/>
                <a:cs typeface="Times New Roman"/>
              </a:rPr>
              <a:t>mitigar</a:t>
            </a:r>
            <a:r>
              <a:rPr lang="es-MX" spc="364" dirty="0">
                <a:solidFill>
                  <a:srgbClr val="363435"/>
                </a:solidFill>
                <a:latin typeface="Calibri Light" panose="020F0302020204030204" pitchFamily="34" charset="0"/>
                <a:cs typeface="Times New Roman"/>
              </a:rPr>
              <a:t> </a:t>
            </a:r>
            <a:r>
              <a:rPr lang="es-MX" dirty="0">
                <a:solidFill>
                  <a:srgbClr val="363435"/>
                </a:solidFill>
                <a:latin typeface="Calibri Light" panose="020F0302020204030204" pitchFamily="34" charset="0"/>
                <a:cs typeface="Times New Roman"/>
              </a:rPr>
              <a:t>los </a:t>
            </a:r>
            <a:r>
              <a:rPr lang="es-MX" dirty="0">
                <a:solidFill>
                  <a:srgbClr val="363435"/>
                </a:solidFill>
                <a:latin typeface="Calibri Light" panose="020F0302020204030204" pitchFamily="34" charset="0"/>
                <a:cs typeface="Arial"/>
              </a:rPr>
              <a:t>daños</a:t>
            </a:r>
            <a:r>
              <a:rPr lang="es-MX" spc="57" dirty="0">
                <a:solidFill>
                  <a:srgbClr val="363435"/>
                </a:solidFill>
                <a:latin typeface="Calibri Light" panose="020F0302020204030204" pitchFamily="34" charset="0"/>
                <a:cs typeface="Arial"/>
              </a:rPr>
              <a:t> </a:t>
            </a:r>
            <a:r>
              <a:rPr lang="es-MX" dirty="0">
                <a:solidFill>
                  <a:srgbClr val="363435"/>
                </a:solidFill>
                <a:latin typeface="Calibri Light" panose="020F0302020204030204" pitchFamily="34" charset="0"/>
                <a:cs typeface="Arial"/>
              </a:rPr>
              <a:t>medioambientales ocasionados</a:t>
            </a:r>
            <a:r>
              <a:rPr lang="es-MX" spc="118" dirty="0">
                <a:solidFill>
                  <a:srgbClr val="363435"/>
                </a:solidFill>
                <a:latin typeface="Calibri Light" panose="020F0302020204030204" pitchFamily="34" charset="0"/>
                <a:cs typeface="Arial"/>
              </a:rPr>
              <a:t> </a:t>
            </a:r>
            <a:r>
              <a:rPr lang="es-MX" dirty="0">
                <a:solidFill>
                  <a:srgbClr val="363435"/>
                </a:solidFill>
                <a:latin typeface="Calibri Light" panose="020F0302020204030204" pitchFamily="34" charset="0"/>
                <a:cs typeface="Arial"/>
              </a:rPr>
              <a:t>por</a:t>
            </a:r>
            <a:r>
              <a:rPr lang="es-MX" spc="91" dirty="0">
                <a:solidFill>
                  <a:srgbClr val="363435"/>
                </a:solidFill>
                <a:latin typeface="Calibri Light" panose="020F0302020204030204" pitchFamily="34" charset="0"/>
                <a:cs typeface="Arial"/>
              </a:rPr>
              <a:t> </a:t>
            </a:r>
            <a:r>
              <a:rPr lang="es-MX" dirty="0">
                <a:solidFill>
                  <a:srgbClr val="363435"/>
                </a:solidFill>
                <a:latin typeface="Calibri Light" panose="020F0302020204030204" pitchFamily="34" charset="0"/>
                <a:cs typeface="Arial"/>
              </a:rPr>
              <a:t>los</a:t>
            </a:r>
            <a:r>
              <a:rPr lang="es-MX" spc="27" dirty="0">
                <a:solidFill>
                  <a:srgbClr val="363435"/>
                </a:solidFill>
                <a:latin typeface="Calibri Light" panose="020F0302020204030204" pitchFamily="34" charset="0"/>
                <a:cs typeface="Arial"/>
              </a:rPr>
              <a:t> </a:t>
            </a:r>
            <a:r>
              <a:rPr lang="es-MX" dirty="0">
                <a:solidFill>
                  <a:srgbClr val="363435"/>
                </a:solidFill>
                <a:latin typeface="Calibri Light" panose="020F0302020204030204" pitchFamily="34" charset="0"/>
                <a:cs typeface="Arial"/>
              </a:rPr>
              <a:t>medios</a:t>
            </a:r>
            <a:r>
              <a:rPr lang="es-MX" spc="67" dirty="0">
                <a:solidFill>
                  <a:srgbClr val="363435"/>
                </a:solidFill>
                <a:latin typeface="Calibri Light" panose="020F0302020204030204" pitchFamily="34" charset="0"/>
                <a:cs typeface="Arial"/>
              </a:rPr>
              <a:t> </a:t>
            </a:r>
            <a:r>
              <a:rPr lang="es-MX" dirty="0">
                <a:solidFill>
                  <a:srgbClr val="363435"/>
                </a:solidFill>
                <a:latin typeface="Calibri Light" panose="020F0302020204030204" pitchFamily="34" charset="0"/>
                <a:cs typeface="Arial"/>
              </a:rPr>
              <a:t>de transporte</a:t>
            </a:r>
            <a:r>
              <a:rPr lang="es-MX" spc="189" dirty="0">
                <a:solidFill>
                  <a:srgbClr val="363435"/>
                </a:solidFill>
                <a:latin typeface="Calibri Light" panose="020F0302020204030204" pitchFamily="34" charset="0"/>
                <a:cs typeface="Arial"/>
              </a:rPr>
              <a:t> </a:t>
            </a:r>
            <a:r>
              <a:rPr lang="es-MX" dirty="0">
                <a:solidFill>
                  <a:srgbClr val="363435"/>
                </a:solidFill>
                <a:latin typeface="Calibri Light" panose="020F0302020204030204" pitchFamily="34" charset="0"/>
                <a:cs typeface="Arial"/>
              </a:rPr>
              <a:t>tradicionales.</a:t>
            </a:r>
          </a:p>
          <a:p>
            <a:pPr marL="655757" marR="527836" algn="just">
              <a:lnSpc>
                <a:spcPts val="2425"/>
              </a:lnSpc>
              <a:spcBef>
                <a:spcPts val="383"/>
              </a:spcBef>
            </a:pPr>
            <a:endParaRPr lang="es-MX" b="1" spc="-193" dirty="0">
              <a:solidFill>
                <a:srgbClr val="363435"/>
              </a:solidFill>
              <a:latin typeface="Calibri Light" panose="020F0302020204030204" pitchFamily="34" charset="0"/>
              <a:cs typeface="Arial"/>
            </a:endParaRPr>
          </a:p>
          <a:p>
            <a:pPr marL="655757" marR="527836" algn="just">
              <a:lnSpc>
                <a:spcPts val="2425"/>
              </a:lnSpc>
              <a:spcBef>
                <a:spcPts val="383"/>
              </a:spcBef>
            </a:pPr>
            <a:r>
              <a:rPr lang="es-MX" b="1" spc="-193" dirty="0">
                <a:solidFill>
                  <a:srgbClr val="363435"/>
                </a:solidFill>
                <a:latin typeface="Calibri Light" panose="020F0302020204030204" pitchFamily="34" charset="0"/>
                <a:cs typeface="Arial"/>
              </a:rPr>
              <a:t>T</a:t>
            </a:r>
            <a:r>
              <a:rPr lang="es-MX" b="1" dirty="0">
                <a:solidFill>
                  <a:srgbClr val="363435"/>
                </a:solidFill>
                <a:latin typeface="Calibri Light" panose="020F0302020204030204" pitchFamily="34" charset="0"/>
                <a:cs typeface="Arial"/>
              </a:rPr>
              <a:t>ransportan de</a:t>
            </a:r>
            <a:r>
              <a:rPr lang="es-MX" b="1" spc="24" dirty="0">
                <a:solidFill>
                  <a:srgbClr val="363435"/>
                </a:solidFill>
                <a:latin typeface="Calibri Light" panose="020F0302020204030204" pitchFamily="34" charset="0"/>
                <a:cs typeface="Arial"/>
              </a:rPr>
              <a:t> </a:t>
            </a:r>
            <a:r>
              <a:rPr lang="es-MX" b="1" dirty="0">
                <a:solidFill>
                  <a:srgbClr val="363435"/>
                </a:solidFill>
                <a:latin typeface="Calibri Light" panose="020F0302020204030204" pitchFamily="34" charset="0"/>
                <a:cs typeface="Arial"/>
              </a:rPr>
              <a:t>forma</a:t>
            </a:r>
            <a:r>
              <a:rPr lang="es-MX" b="1" spc="58" dirty="0">
                <a:solidFill>
                  <a:srgbClr val="363435"/>
                </a:solidFill>
                <a:latin typeface="Calibri Light" panose="020F0302020204030204" pitchFamily="34" charset="0"/>
                <a:cs typeface="Arial"/>
              </a:rPr>
              <a:t> </a:t>
            </a:r>
            <a:r>
              <a:rPr lang="es-MX" b="1" dirty="0">
                <a:solidFill>
                  <a:srgbClr val="363435"/>
                </a:solidFill>
                <a:latin typeface="Calibri Light" panose="020F0302020204030204" pitchFamily="34" charset="0"/>
                <a:cs typeface="Arial"/>
              </a:rPr>
              <a:t>segura y</a:t>
            </a:r>
            <a:r>
              <a:rPr lang="es-MX" b="1" spc="-82" dirty="0">
                <a:solidFill>
                  <a:srgbClr val="363435"/>
                </a:solidFill>
                <a:latin typeface="Calibri Light" panose="020F0302020204030204" pitchFamily="34" charset="0"/>
                <a:cs typeface="Arial"/>
              </a:rPr>
              <a:t> </a:t>
            </a:r>
            <a:r>
              <a:rPr lang="es-MX" b="1" dirty="0">
                <a:solidFill>
                  <a:srgbClr val="363435"/>
                </a:solidFill>
                <a:latin typeface="Calibri Light" panose="020F0302020204030204" pitchFamily="34" charset="0"/>
                <a:cs typeface="Arial"/>
              </a:rPr>
              <a:t>eficiente a</a:t>
            </a:r>
            <a:r>
              <a:rPr lang="es-MX" b="1" spc="35" dirty="0">
                <a:solidFill>
                  <a:srgbClr val="363435"/>
                </a:solidFill>
                <a:latin typeface="Calibri Light" panose="020F0302020204030204" pitchFamily="34" charset="0"/>
                <a:cs typeface="Arial"/>
              </a:rPr>
              <a:t> </a:t>
            </a:r>
            <a:r>
              <a:rPr lang="es-MX" b="1" dirty="0">
                <a:solidFill>
                  <a:srgbClr val="363435"/>
                </a:solidFill>
                <a:latin typeface="Calibri Light" panose="020F0302020204030204" pitchFamily="34" charset="0"/>
                <a:cs typeface="Arial"/>
              </a:rPr>
              <a:t>miles</a:t>
            </a:r>
            <a:r>
              <a:rPr lang="es-MX" b="1" spc="-53" dirty="0">
                <a:solidFill>
                  <a:srgbClr val="363435"/>
                </a:solidFill>
                <a:latin typeface="Calibri Light" panose="020F0302020204030204" pitchFamily="34" charset="0"/>
                <a:cs typeface="Arial"/>
              </a:rPr>
              <a:t> </a:t>
            </a:r>
            <a:r>
              <a:rPr lang="es-MX" b="1" dirty="0">
                <a:solidFill>
                  <a:srgbClr val="363435"/>
                </a:solidFill>
                <a:latin typeface="Calibri Light" panose="020F0302020204030204" pitchFamily="34" charset="0"/>
                <a:cs typeface="Arial"/>
              </a:rPr>
              <a:t>de </a:t>
            </a:r>
            <a:r>
              <a:rPr lang="es-MX" dirty="0">
                <a:latin typeface="Calibri Light" panose="020F0302020204030204" pitchFamily="34" charset="0"/>
                <a:cs typeface="Arial"/>
              </a:rPr>
              <a:t> </a:t>
            </a:r>
            <a:r>
              <a:rPr lang="es-MX" b="1" dirty="0">
                <a:solidFill>
                  <a:srgbClr val="363435"/>
                </a:solidFill>
                <a:latin typeface="Calibri Light" panose="020F0302020204030204" pitchFamily="34" charset="0"/>
                <a:cs typeface="Arial"/>
              </a:rPr>
              <a:t>usuarios</a:t>
            </a:r>
            <a:r>
              <a:rPr lang="es-MX" b="1" spc="-175" dirty="0">
                <a:solidFill>
                  <a:srgbClr val="363435"/>
                </a:solidFill>
                <a:latin typeface="Calibri Light" panose="020F0302020204030204" pitchFamily="34" charset="0"/>
                <a:cs typeface="Arial"/>
              </a:rPr>
              <a:t> </a:t>
            </a:r>
            <a:r>
              <a:rPr lang="es-MX" dirty="0">
                <a:solidFill>
                  <a:srgbClr val="363435"/>
                </a:solidFill>
                <a:latin typeface="Calibri Light" panose="020F0302020204030204" pitchFamily="34" charset="0"/>
                <a:cs typeface="Times New Roman"/>
              </a:rPr>
              <a:t>que </a:t>
            </a:r>
            <a:r>
              <a:rPr lang="es-MX" spc="19" dirty="0">
                <a:solidFill>
                  <a:srgbClr val="363435"/>
                </a:solidFill>
                <a:latin typeface="Calibri Light" panose="020F0302020204030204" pitchFamily="34" charset="0"/>
                <a:cs typeface="Times New Roman"/>
              </a:rPr>
              <a:t> </a:t>
            </a:r>
            <a:r>
              <a:rPr lang="es-MX" dirty="0">
                <a:solidFill>
                  <a:srgbClr val="363435"/>
                </a:solidFill>
                <a:latin typeface="Calibri Light" panose="020F0302020204030204" pitchFamily="34" charset="0"/>
                <a:cs typeface="Times New Roman"/>
              </a:rPr>
              <a:t>con</a:t>
            </a:r>
            <a:r>
              <a:rPr lang="es-MX" spc="516" dirty="0">
                <a:solidFill>
                  <a:srgbClr val="363435"/>
                </a:solidFill>
                <a:latin typeface="Calibri Light" panose="020F0302020204030204" pitchFamily="34" charset="0"/>
                <a:cs typeface="Times New Roman"/>
              </a:rPr>
              <a:t> </a:t>
            </a:r>
            <a:r>
              <a:rPr lang="es-MX" dirty="0">
                <a:solidFill>
                  <a:srgbClr val="363435"/>
                </a:solidFill>
                <a:latin typeface="Calibri Light" panose="020F0302020204030204" pitchFamily="34" charset="0"/>
                <a:cs typeface="Times New Roman"/>
              </a:rPr>
              <a:t>su</a:t>
            </a:r>
            <a:r>
              <a:rPr lang="es-MX" spc="397" dirty="0">
                <a:solidFill>
                  <a:srgbClr val="363435"/>
                </a:solidFill>
                <a:latin typeface="Calibri Light" panose="020F0302020204030204" pitchFamily="34" charset="0"/>
                <a:cs typeface="Times New Roman"/>
              </a:rPr>
              <a:t> </a:t>
            </a:r>
            <a:r>
              <a:rPr lang="es-MX" dirty="0">
                <a:solidFill>
                  <a:srgbClr val="363435"/>
                </a:solidFill>
                <a:latin typeface="Calibri Light" panose="020F0302020204030204" pitchFamily="34" charset="0"/>
                <a:cs typeface="Times New Roman"/>
              </a:rPr>
              <a:t>decisión</a:t>
            </a:r>
            <a:r>
              <a:rPr lang="es-MX" spc="-3" dirty="0">
                <a:solidFill>
                  <a:srgbClr val="363435"/>
                </a:solidFill>
                <a:latin typeface="Calibri Light" panose="020F0302020204030204" pitchFamily="34" charset="0"/>
                <a:cs typeface="Times New Roman"/>
              </a:rPr>
              <a:t> </a:t>
            </a:r>
            <a:r>
              <a:rPr lang="es-MX" dirty="0">
                <a:solidFill>
                  <a:srgbClr val="363435"/>
                </a:solidFill>
                <a:latin typeface="Calibri Light" panose="020F0302020204030204" pitchFamily="34" charset="0"/>
                <a:cs typeface="Times New Roman"/>
              </a:rPr>
              <a:t>de</a:t>
            </a:r>
            <a:r>
              <a:rPr lang="es-MX" spc="437" dirty="0">
                <a:solidFill>
                  <a:srgbClr val="363435"/>
                </a:solidFill>
                <a:latin typeface="Calibri Light" panose="020F0302020204030204" pitchFamily="34" charset="0"/>
                <a:cs typeface="Times New Roman"/>
              </a:rPr>
              <a:t> </a:t>
            </a:r>
            <a:r>
              <a:rPr lang="es-MX" dirty="0">
                <a:solidFill>
                  <a:srgbClr val="363435"/>
                </a:solidFill>
                <a:latin typeface="Calibri Light" panose="020F0302020204030204" pitchFamily="34" charset="0"/>
                <a:cs typeface="Times New Roman"/>
              </a:rPr>
              <a:t>utilizar</a:t>
            </a:r>
            <a:r>
              <a:rPr lang="es-MX" spc="179" dirty="0">
                <a:solidFill>
                  <a:srgbClr val="363435"/>
                </a:solidFill>
                <a:latin typeface="Calibri Light" panose="020F0302020204030204" pitchFamily="34" charset="0"/>
                <a:cs typeface="Times New Roman"/>
              </a:rPr>
              <a:t> </a:t>
            </a:r>
            <a:r>
              <a:rPr lang="es-MX" dirty="0">
                <a:solidFill>
                  <a:srgbClr val="363435"/>
                </a:solidFill>
                <a:latin typeface="Calibri Light" panose="020F0302020204030204" pitchFamily="34" charset="0"/>
                <a:cs typeface="Times New Roman"/>
              </a:rPr>
              <a:t>un</a:t>
            </a:r>
            <a:r>
              <a:rPr lang="es-MX" spc="291" dirty="0">
                <a:solidFill>
                  <a:srgbClr val="363435"/>
                </a:solidFill>
                <a:latin typeface="Calibri Light" panose="020F0302020204030204" pitchFamily="34" charset="0"/>
                <a:cs typeface="Times New Roman"/>
              </a:rPr>
              <a:t> </a:t>
            </a:r>
            <a:r>
              <a:rPr lang="es-MX" dirty="0">
                <a:solidFill>
                  <a:srgbClr val="363435"/>
                </a:solidFill>
                <a:latin typeface="Calibri Light" panose="020F0302020204030204" pitchFamily="34" charset="0"/>
                <a:cs typeface="Times New Roman"/>
              </a:rPr>
              <a:t>medio </a:t>
            </a:r>
            <a:r>
              <a:rPr lang="es-MX" spc="111" dirty="0">
                <a:solidFill>
                  <a:srgbClr val="363435"/>
                </a:solidFill>
                <a:latin typeface="Calibri Light" panose="020F0302020204030204" pitchFamily="34" charset="0"/>
                <a:cs typeface="Times New Roman"/>
              </a:rPr>
              <a:t> </a:t>
            </a:r>
            <a:r>
              <a:rPr lang="es-MX" dirty="0">
                <a:solidFill>
                  <a:srgbClr val="363435"/>
                </a:solidFill>
                <a:latin typeface="Calibri Light" panose="020F0302020204030204" pitchFamily="34" charset="0"/>
                <a:cs typeface="Times New Roman"/>
              </a:rPr>
              <a:t>de transporte</a:t>
            </a:r>
            <a:r>
              <a:rPr lang="es-MX" spc="254" dirty="0">
                <a:solidFill>
                  <a:srgbClr val="363435"/>
                </a:solidFill>
                <a:latin typeface="Calibri Light" panose="020F0302020204030204" pitchFamily="34" charset="0"/>
                <a:cs typeface="Times New Roman"/>
              </a:rPr>
              <a:t> </a:t>
            </a:r>
            <a:r>
              <a:rPr lang="es-MX" dirty="0">
                <a:solidFill>
                  <a:srgbClr val="363435"/>
                </a:solidFill>
                <a:latin typeface="Calibri Light" panose="020F0302020204030204" pitchFamily="34" charset="0"/>
                <a:cs typeface="Times New Roman"/>
              </a:rPr>
              <a:t>alte</a:t>
            </a:r>
            <a:r>
              <a:rPr lang="es-MX" spc="42" dirty="0">
                <a:solidFill>
                  <a:srgbClr val="363435"/>
                </a:solidFill>
                <a:latin typeface="Calibri Light" panose="020F0302020204030204" pitchFamily="34" charset="0"/>
                <a:cs typeface="Times New Roman"/>
              </a:rPr>
              <a:t>r</a:t>
            </a:r>
            <a:r>
              <a:rPr lang="es-MX" dirty="0">
                <a:solidFill>
                  <a:srgbClr val="363435"/>
                </a:solidFill>
                <a:latin typeface="Calibri Light" panose="020F0302020204030204" pitchFamily="34" charset="0"/>
                <a:cs typeface="Times New Roman"/>
              </a:rPr>
              <a:t>nativo</a:t>
            </a:r>
            <a:r>
              <a:rPr lang="es-MX" spc="-235" dirty="0">
                <a:solidFill>
                  <a:srgbClr val="363435"/>
                </a:solidFill>
                <a:latin typeface="Calibri Light" panose="020F0302020204030204" pitchFamily="34" charset="0"/>
                <a:cs typeface="Times New Roman"/>
              </a:rPr>
              <a:t> </a:t>
            </a:r>
            <a:r>
              <a:rPr lang="es-MX" dirty="0">
                <a:solidFill>
                  <a:srgbClr val="363435"/>
                </a:solidFill>
                <a:latin typeface="Calibri Light" panose="020F0302020204030204" pitchFamily="34" charset="0"/>
                <a:cs typeface="Times New Roman"/>
              </a:rPr>
              <a:t>no</a:t>
            </a:r>
            <a:r>
              <a:rPr lang="es-MX" spc="333" dirty="0">
                <a:solidFill>
                  <a:srgbClr val="363435"/>
                </a:solidFill>
                <a:latin typeface="Calibri Light" panose="020F0302020204030204" pitchFamily="34" charset="0"/>
                <a:cs typeface="Times New Roman"/>
              </a:rPr>
              <a:t> </a:t>
            </a:r>
            <a:r>
              <a:rPr lang="es-MX" dirty="0">
                <a:solidFill>
                  <a:srgbClr val="363435"/>
                </a:solidFill>
                <a:latin typeface="Calibri Light" panose="020F0302020204030204" pitchFamily="34" charset="0"/>
                <a:cs typeface="Times New Roman"/>
              </a:rPr>
              <a:t>sólo</a:t>
            </a:r>
            <a:r>
              <a:rPr lang="es-MX" spc="481" dirty="0">
                <a:solidFill>
                  <a:srgbClr val="363435"/>
                </a:solidFill>
                <a:latin typeface="Calibri Light" panose="020F0302020204030204" pitchFamily="34" charset="0"/>
                <a:cs typeface="Times New Roman"/>
              </a:rPr>
              <a:t> </a:t>
            </a:r>
            <a:r>
              <a:rPr lang="es-MX" dirty="0">
                <a:solidFill>
                  <a:srgbClr val="363435"/>
                </a:solidFill>
                <a:latin typeface="Calibri Light" panose="020F0302020204030204" pitchFamily="34" charset="0"/>
                <a:cs typeface="Times New Roman"/>
              </a:rPr>
              <a:t>optan</a:t>
            </a:r>
            <a:r>
              <a:rPr lang="es-MX" spc="-19" dirty="0">
                <a:solidFill>
                  <a:srgbClr val="363435"/>
                </a:solidFill>
                <a:latin typeface="Calibri Light" panose="020F0302020204030204" pitchFamily="34" charset="0"/>
                <a:cs typeface="Times New Roman"/>
              </a:rPr>
              <a:t> </a:t>
            </a:r>
            <a:r>
              <a:rPr lang="es-MX" dirty="0">
                <a:solidFill>
                  <a:srgbClr val="363435"/>
                </a:solidFill>
                <a:latin typeface="Calibri Light" panose="020F0302020204030204" pitchFamily="34" charset="0"/>
                <a:cs typeface="Times New Roman"/>
              </a:rPr>
              <a:t>por</a:t>
            </a:r>
            <a:r>
              <a:rPr lang="es-MX" spc="397" dirty="0">
                <a:solidFill>
                  <a:srgbClr val="363435"/>
                </a:solidFill>
                <a:latin typeface="Calibri Light" panose="020F0302020204030204" pitchFamily="34" charset="0"/>
                <a:cs typeface="Times New Roman"/>
              </a:rPr>
              <a:t> </a:t>
            </a:r>
            <a:r>
              <a:rPr lang="es-MX" dirty="0">
                <a:solidFill>
                  <a:srgbClr val="363435"/>
                </a:solidFill>
                <a:latin typeface="Calibri Light" panose="020F0302020204030204" pitchFamily="34" charset="0"/>
                <a:cs typeface="Times New Roman"/>
              </a:rPr>
              <a:t>una</a:t>
            </a:r>
            <a:r>
              <a:rPr lang="es-MX" spc="486" dirty="0">
                <a:solidFill>
                  <a:srgbClr val="363435"/>
                </a:solidFill>
                <a:latin typeface="Calibri Light" panose="020F0302020204030204" pitchFamily="34" charset="0"/>
                <a:cs typeface="Times New Roman"/>
              </a:rPr>
              <a:t> </a:t>
            </a:r>
            <a:r>
              <a:rPr lang="es-MX" dirty="0">
                <a:solidFill>
                  <a:srgbClr val="363435"/>
                </a:solidFill>
                <a:latin typeface="Calibri Light" panose="020F0302020204030204" pitchFamily="34" charset="0"/>
                <a:cs typeface="Times New Roman"/>
              </a:rPr>
              <a:t>opción</a:t>
            </a:r>
            <a:r>
              <a:rPr lang="es-MX" spc="-3" dirty="0">
                <a:solidFill>
                  <a:srgbClr val="363435"/>
                </a:solidFill>
                <a:latin typeface="Calibri Light" panose="020F0302020204030204" pitchFamily="34" charset="0"/>
                <a:cs typeface="Times New Roman"/>
              </a:rPr>
              <a:t> </a:t>
            </a:r>
            <a:r>
              <a:rPr lang="es-MX" dirty="0">
                <a:solidFill>
                  <a:srgbClr val="363435"/>
                </a:solidFill>
                <a:latin typeface="Calibri Light" panose="020F0302020204030204" pitchFamily="34" charset="0"/>
                <a:cs typeface="Times New Roman"/>
              </a:rPr>
              <a:t>más eficiente</a:t>
            </a:r>
            <a:r>
              <a:rPr lang="es-MX" spc="12" dirty="0">
                <a:solidFill>
                  <a:srgbClr val="363435"/>
                </a:solidFill>
                <a:latin typeface="Calibri Light" panose="020F0302020204030204" pitchFamily="34" charset="0"/>
                <a:cs typeface="Times New Roman"/>
              </a:rPr>
              <a:t> </a:t>
            </a:r>
            <a:r>
              <a:rPr lang="es-MX" dirty="0">
                <a:solidFill>
                  <a:srgbClr val="363435"/>
                </a:solidFill>
                <a:latin typeface="Calibri Light" panose="020F0302020204030204" pitchFamily="34" charset="0"/>
                <a:cs typeface="Times New Roman"/>
              </a:rPr>
              <a:t>sino</a:t>
            </a:r>
            <a:r>
              <a:rPr lang="es-MX" spc="446" dirty="0">
                <a:solidFill>
                  <a:srgbClr val="363435"/>
                </a:solidFill>
                <a:latin typeface="Calibri Light" panose="020F0302020204030204" pitchFamily="34" charset="0"/>
                <a:cs typeface="Times New Roman"/>
              </a:rPr>
              <a:t> </a:t>
            </a:r>
            <a:r>
              <a:rPr lang="es-MX" dirty="0">
                <a:solidFill>
                  <a:srgbClr val="363435"/>
                </a:solidFill>
                <a:latin typeface="Calibri Light" panose="020F0302020204030204" pitchFamily="34" charset="0"/>
                <a:cs typeface="Times New Roman"/>
              </a:rPr>
              <a:t>que </a:t>
            </a:r>
            <a:r>
              <a:rPr lang="es-MX" spc="19" dirty="0">
                <a:solidFill>
                  <a:srgbClr val="363435"/>
                </a:solidFill>
                <a:latin typeface="Calibri Light" panose="020F0302020204030204" pitchFamily="34" charset="0"/>
                <a:cs typeface="Times New Roman"/>
              </a:rPr>
              <a:t> </a:t>
            </a:r>
            <a:r>
              <a:rPr lang="es-MX" b="1" dirty="0">
                <a:solidFill>
                  <a:srgbClr val="363435"/>
                </a:solidFill>
                <a:latin typeface="Calibri Light" panose="020F0302020204030204" pitchFamily="34" charset="0"/>
                <a:cs typeface="Arial"/>
              </a:rPr>
              <a:t>deciden a</a:t>
            </a:r>
            <a:r>
              <a:rPr lang="es-MX" b="1" spc="35" dirty="0">
                <a:solidFill>
                  <a:srgbClr val="363435"/>
                </a:solidFill>
                <a:latin typeface="Calibri Light" panose="020F0302020204030204" pitchFamily="34" charset="0"/>
                <a:cs typeface="Arial"/>
              </a:rPr>
              <a:t> </a:t>
            </a:r>
            <a:r>
              <a:rPr lang="es-MX" b="1" dirty="0">
                <a:solidFill>
                  <a:srgbClr val="363435"/>
                </a:solidFill>
                <a:latin typeface="Calibri Light" panose="020F0302020204030204" pitchFamily="34" charset="0"/>
                <a:cs typeface="Arial"/>
              </a:rPr>
              <a:t>la</a:t>
            </a:r>
            <a:r>
              <a:rPr lang="es-MX" b="1" spc="-17" dirty="0">
                <a:solidFill>
                  <a:srgbClr val="363435"/>
                </a:solidFill>
                <a:latin typeface="Calibri Light" panose="020F0302020204030204" pitchFamily="34" charset="0"/>
                <a:cs typeface="Arial"/>
              </a:rPr>
              <a:t> </a:t>
            </a:r>
            <a:r>
              <a:rPr lang="es-MX" b="1" dirty="0">
                <a:solidFill>
                  <a:srgbClr val="363435"/>
                </a:solidFill>
                <a:latin typeface="Calibri Light" panose="020F0302020204030204" pitchFamily="34" charset="0"/>
                <a:cs typeface="Arial"/>
              </a:rPr>
              <a:t>vez, cuidar el</a:t>
            </a:r>
            <a:r>
              <a:rPr lang="es-MX" b="1" spc="-17" dirty="0">
                <a:solidFill>
                  <a:srgbClr val="363435"/>
                </a:solidFill>
                <a:latin typeface="Calibri Light" panose="020F0302020204030204" pitchFamily="34" charset="0"/>
                <a:cs typeface="Arial"/>
              </a:rPr>
              <a:t> </a:t>
            </a:r>
            <a:r>
              <a:rPr lang="es-MX" b="1" dirty="0">
                <a:solidFill>
                  <a:srgbClr val="363435"/>
                </a:solidFill>
                <a:latin typeface="Calibri Light" panose="020F0302020204030204" pitchFamily="34" charset="0"/>
                <a:cs typeface="Arial"/>
              </a:rPr>
              <a:t>medio ambiente</a:t>
            </a:r>
            <a:r>
              <a:rPr lang="es-MX" b="1" spc="92" dirty="0">
                <a:solidFill>
                  <a:srgbClr val="363435"/>
                </a:solidFill>
                <a:latin typeface="Calibri Light" panose="020F0302020204030204" pitchFamily="34" charset="0"/>
                <a:cs typeface="Arial"/>
              </a:rPr>
              <a:t> </a:t>
            </a:r>
            <a:r>
              <a:rPr lang="es-MX" b="1" dirty="0">
                <a:solidFill>
                  <a:srgbClr val="363435"/>
                </a:solidFill>
                <a:latin typeface="Calibri Light" panose="020F0302020204030204" pitchFamily="34" charset="0"/>
                <a:cs typeface="Arial"/>
              </a:rPr>
              <a:t>de</a:t>
            </a:r>
            <a:r>
              <a:rPr lang="es-MX" b="1" spc="24" dirty="0">
                <a:solidFill>
                  <a:srgbClr val="363435"/>
                </a:solidFill>
                <a:latin typeface="Calibri Light" panose="020F0302020204030204" pitchFamily="34" charset="0"/>
                <a:cs typeface="Arial"/>
              </a:rPr>
              <a:t> </a:t>
            </a:r>
            <a:r>
              <a:rPr lang="es-MX" b="1" dirty="0">
                <a:solidFill>
                  <a:srgbClr val="363435"/>
                </a:solidFill>
                <a:latin typeface="Calibri Light" panose="020F0302020204030204" pitchFamily="34" charset="0"/>
                <a:cs typeface="Arial"/>
              </a:rPr>
              <a:t>nuest</a:t>
            </a:r>
            <a:r>
              <a:rPr lang="es-MX" b="1" spc="-38" dirty="0">
                <a:solidFill>
                  <a:srgbClr val="363435"/>
                </a:solidFill>
                <a:latin typeface="Calibri Light" panose="020F0302020204030204" pitchFamily="34" charset="0"/>
                <a:cs typeface="Arial"/>
              </a:rPr>
              <a:t>r</a:t>
            </a:r>
            <a:r>
              <a:rPr lang="es-MX" b="1" dirty="0">
                <a:solidFill>
                  <a:srgbClr val="363435"/>
                </a:solidFill>
                <a:latin typeface="Calibri Light" panose="020F0302020204030204" pitchFamily="34" charset="0"/>
                <a:cs typeface="Arial"/>
              </a:rPr>
              <a:t>o</a:t>
            </a:r>
            <a:r>
              <a:rPr lang="es-MX" b="1" spc="-64" dirty="0">
                <a:solidFill>
                  <a:srgbClr val="363435"/>
                </a:solidFill>
                <a:latin typeface="Calibri Light" panose="020F0302020204030204" pitchFamily="34" charset="0"/>
                <a:cs typeface="Arial"/>
              </a:rPr>
              <a:t> </a:t>
            </a:r>
            <a:r>
              <a:rPr lang="es-MX" b="1" dirty="0">
                <a:solidFill>
                  <a:srgbClr val="363435"/>
                </a:solidFill>
                <a:latin typeface="Calibri Light" panose="020F0302020204030204" pitchFamily="34" charset="0"/>
                <a:cs typeface="Arial"/>
              </a:rPr>
              <a:t>planeta.</a:t>
            </a:r>
          </a:p>
          <a:p>
            <a:pPr marL="0" indent="0">
              <a:buNone/>
            </a:pPr>
            <a:endParaRPr lang="es-MX" dirty="0"/>
          </a:p>
        </p:txBody>
      </p:sp>
      <p:pic>
        <p:nvPicPr>
          <p:cNvPr id="3"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07234" y="126132"/>
            <a:ext cx="3047394" cy="2026517"/>
          </a:xfrm>
          <a:prstGeom prst="rect">
            <a:avLst/>
          </a:prstGeom>
        </p:spPr>
      </p:pic>
    </p:spTree>
    <p:extLst>
      <p:ext uri="{BB962C8B-B14F-4D97-AF65-F5344CB8AC3E}">
        <p14:creationId xmlns:p14="http://schemas.microsoft.com/office/powerpoint/2010/main" val="2972549605"/>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2058</TotalTime>
  <Words>2704</Words>
  <Application>Microsoft Office PowerPoint</Application>
  <PresentationFormat>Panorámica</PresentationFormat>
  <Paragraphs>200</Paragraphs>
  <Slides>30</Slides>
  <Notes>1</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30</vt:i4>
      </vt:variant>
    </vt:vector>
  </HeadingPairs>
  <TitlesOfParts>
    <vt:vector size="37" baseType="lpstr">
      <vt:lpstr>Arial</vt:lpstr>
      <vt:lpstr>Arial Bold</vt:lpstr>
      <vt:lpstr>Calibri</vt:lpstr>
      <vt:lpstr>Calibri Light</vt:lpstr>
      <vt:lpstr>Courier New</vt:lpstr>
      <vt:lpstr>Times New Roman</vt:lpstr>
      <vt:lpstr>Tema de Office</vt:lpstr>
      <vt:lpstr>Trenes Suburbanos</vt:lpstr>
      <vt:lpstr>Presentación de PowerPoint</vt:lpstr>
      <vt:lpstr>Presentación de PowerPoint</vt:lpstr>
      <vt:lpstr>Sistema 1 del Tren Suburbano</vt:lpstr>
      <vt:lpstr>A 5 millones de habitantes, de los cuales 3 millones radican en el Estado de México y 2 millones en la Ciudad de México</vt:lpstr>
      <vt:lpstr>Presentación de PowerPoint</vt:lpstr>
      <vt:lpstr>Presentación de PowerPoint</vt:lpstr>
      <vt:lpstr>Presentación de PowerPoint</vt:lpstr>
      <vt:lpstr>Presentación de PowerPoint</vt:lpstr>
      <vt:lpstr>Presentación de PowerPoint</vt:lpstr>
      <vt:lpstr>Velocidad Promedio en la Ciudad de México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Ciudades que tienen como eje estructurador del sistema de transporte al Tren y su Autoridad Correspondiente</vt:lpstr>
      <vt:lpstr>Objetivo común</vt:lpstr>
      <vt:lpstr>Madrid, España: Consorcio Regional de Transportes de Madrid (CRTM)</vt:lpstr>
      <vt:lpstr>Hamburgo, Alemania: Agencia de Transporte Público de Hamburgo LTDA (HVV)</vt:lpstr>
      <vt:lpstr>MONTREAL, CANADÁ: Agencia Metropolitana de Transporte (AMT)</vt:lpstr>
      <vt:lpstr>LONDRES, INGLATERRA: Transporte para Londres (TfL)</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raragon</dc:creator>
  <cp:lastModifiedBy>raragon</cp:lastModifiedBy>
  <cp:revision>60</cp:revision>
  <cp:lastPrinted>2016-11-11T01:17:11Z</cp:lastPrinted>
  <dcterms:created xsi:type="dcterms:W3CDTF">2016-08-29T17:43:20Z</dcterms:created>
  <dcterms:modified xsi:type="dcterms:W3CDTF">2016-11-11T04:02:18Z</dcterms:modified>
</cp:coreProperties>
</file>