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99" r:id="rId3"/>
    <p:sldId id="295" r:id="rId4"/>
    <p:sldId id="297" r:id="rId5"/>
    <p:sldId id="298" r:id="rId6"/>
    <p:sldId id="300" r:id="rId7"/>
    <p:sldId id="301" r:id="rId8"/>
    <p:sldId id="302" r:id="rId9"/>
  </p:sldIdLst>
  <p:sldSz cx="9144000" cy="6858000" type="screen4x3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19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C5A7A3-1BCD-4593-8FBD-44E803155303}" type="datetimeFigureOut">
              <a:rPr lang="es-MX" smtClean="0"/>
              <a:t>10/11/2016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BA33F48-BEFC-47B6-BA83-E52EB9C05E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763C7-86B5-4109-BF0F-60DC502569EA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76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5FE-FB70-42B1-9191-88F72DD5737D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8691-0E0E-42DD-A5C4-BDA9B6F770B8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1A45-B562-4B35-A9BB-7CA250461E23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79A5-959B-48E4-AFEC-3E952D08236A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E7B-16AC-442D-9B5D-5C301C251EC9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08A-095D-47CC-8D2A-EE259F51E387}" type="datetime1">
              <a:rPr lang="es-MX" smtClean="0"/>
              <a:t>10/11/2016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414C-7845-4B47-BFF3-CBD061F43E97}" type="datetime1">
              <a:rPr lang="es-MX" smtClean="0"/>
              <a:t>10/11/2016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DF9D-533F-4DDB-B408-FD49D7C49CBE}" type="datetime1">
              <a:rPr lang="es-MX" smtClean="0"/>
              <a:t>10/11/2016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BC-153B-4B5C-B60A-513DF614A9D9}" type="datetime1">
              <a:rPr lang="es-MX" smtClean="0"/>
              <a:t>10/11/2016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F4D-B1DA-408A-AB96-1629027A5529}" type="datetime1">
              <a:rPr lang="es-MX" smtClean="0"/>
              <a:t>10/11/2016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AF8-56F1-4E36-9E44-FB73EA39EDB5}" type="datetime1">
              <a:rPr lang="es-MX" smtClean="0"/>
              <a:t>10/11/2016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CA16-9B48-4B8F-87F5-CB9909CA08E5}" type="datetime1">
              <a:rPr lang="es-MX" smtClean="0"/>
              <a:t>10/11/2016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9ED7-CE6D-4A2E-927A-7F12A093092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C1DABB07-5DFE-48CE-88A0-982072433606@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774632" cy="401596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Miércoles 15 y Jueves 16 de febrero del 2017</a:t>
            </a:r>
          </a:p>
          <a:p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Expo Santa </a:t>
            </a:r>
            <a:r>
              <a:rPr lang="es-MX" b="1" dirty="0" err="1">
                <a:solidFill>
                  <a:schemeClr val="bg1">
                    <a:lumMod val="50000"/>
                  </a:schemeClr>
                </a:solidFill>
              </a:rPr>
              <a:t>Fé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b="1" dirty="0" err="1">
                <a:solidFill>
                  <a:schemeClr val="bg1">
                    <a:lumMod val="50000"/>
                  </a:schemeClr>
                </a:solidFill>
              </a:rPr>
              <a:t>Sta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bg1">
                    <a:lumMod val="50000"/>
                  </a:schemeClr>
                </a:solidFill>
              </a:rPr>
              <a:t>Fé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, México DF</a:t>
            </a:r>
          </a:p>
        </p:txBody>
      </p:sp>
      <p:pic>
        <p:nvPicPr>
          <p:cNvPr id="7" name="Imagen 6" descr="cid:C1DABB07-5DFE-48CE-88A0-982072433606@Home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17490" r="18213" b="32326"/>
          <a:stretch/>
        </p:blipFill>
        <p:spPr bwMode="auto">
          <a:xfrm>
            <a:off x="971600" y="1124744"/>
            <a:ext cx="7272807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07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2</a:t>
            </a:fld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323528" y="54868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/>
              <a:t>Propuesta: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EXPO - EXHIBICIÓN de Maquinaria y Equipos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Congreso = 1.5 días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Inauguración = 800 personas</a:t>
            </a:r>
          </a:p>
          <a:p>
            <a:endParaRPr lang="es-MX" sz="2400" b="1" dirty="0"/>
          </a:p>
          <a:p>
            <a:r>
              <a:rPr lang="es-MX" sz="2400" b="1" u="sng" dirty="0"/>
              <a:t>Miércoles 15 de febrero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Inauguración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 listón Expo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Comida – Snack lounge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Mesas: FFCC Carga, Pasajeros, Seminario AAR</a:t>
            </a:r>
          </a:p>
          <a:p>
            <a:endParaRPr lang="es-MX" sz="2400" b="1" dirty="0"/>
          </a:p>
          <a:p>
            <a:r>
              <a:rPr lang="es-MX" sz="2400" b="1" u="sng" dirty="0"/>
              <a:t>Jueves 16 de febrero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Mesas: FFCC Carga, Pasajeros, Seminario 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Comida – Snack Lounge</a:t>
            </a:r>
          </a:p>
        </p:txBody>
      </p:sp>
    </p:spTree>
    <p:extLst>
      <p:ext uri="{BB962C8B-B14F-4D97-AF65-F5344CB8AC3E}">
        <p14:creationId xmlns:p14="http://schemas.microsoft.com/office/powerpoint/2010/main" val="3365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3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69" t="35235" r="12367" b="20207"/>
          <a:stretch/>
        </p:blipFill>
        <p:spPr>
          <a:xfrm>
            <a:off x="549896" y="1916832"/>
            <a:ext cx="8136904" cy="26623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563296" cy="97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4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39552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Ubicación y Hoteles Sedes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51520" y="1440070"/>
            <a:ext cx="8602967" cy="3717121"/>
            <a:chOff x="381602" y="1440070"/>
            <a:chExt cx="8602967" cy="371712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18782" t="34865" r="61129" b="42805"/>
            <a:stretch/>
          </p:blipFill>
          <p:spPr>
            <a:xfrm>
              <a:off x="381602" y="1440070"/>
              <a:ext cx="5947393" cy="3717121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6536297" y="1700808"/>
              <a:ext cx="24482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/>
                <a:t>Hoteles Sede:</a:t>
              </a:r>
            </a:p>
            <a:p>
              <a:endParaRPr lang="es-MX" sz="2000" b="1" dirty="0"/>
            </a:p>
            <a:p>
              <a:pPr marL="342900" indent="-342900">
                <a:buAutoNum type="arabicParenBoth"/>
              </a:pPr>
              <a:r>
                <a:rPr lang="es-MX" sz="2000" b="1" dirty="0"/>
                <a:t>Hilton Garden </a:t>
              </a:r>
              <a:r>
                <a:rPr lang="es-MX" sz="2000" b="1" dirty="0" err="1"/>
                <a:t>Inn</a:t>
              </a:r>
              <a:r>
                <a:rPr lang="es-MX" sz="2000" b="1" dirty="0"/>
                <a:t> (antes Fiesta Americana)</a:t>
              </a:r>
            </a:p>
            <a:p>
              <a:pPr marL="342900" indent="-342900">
                <a:buAutoNum type="arabicParenBoth"/>
              </a:pPr>
              <a:endParaRPr lang="es-MX" sz="2000" b="1" dirty="0"/>
            </a:p>
            <a:p>
              <a:pPr marL="342900" indent="-342900">
                <a:buAutoNum type="arabicParenBoth"/>
              </a:pPr>
              <a:r>
                <a:rPr lang="es-MX" sz="2000" b="1" dirty="0"/>
                <a:t>Hilton Garden </a:t>
              </a:r>
              <a:r>
                <a:rPr lang="es-MX" sz="2000" b="1" dirty="0" err="1"/>
                <a:t>Inn</a:t>
              </a:r>
              <a:r>
                <a:rPr lang="es-MX" sz="2000" b="1" dirty="0"/>
                <a:t> (antes Fiesta </a:t>
              </a:r>
              <a:r>
                <a:rPr lang="es-MX" sz="2000" b="1" dirty="0" err="1"/>
                <a:t>Inn</a:t>
              </a:r>
              <a:r>
                <a:rPr lang="es-MX" sz="2000" b="1" dirty="0"/>
                <a:t>)</a:t>
              </a:r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>
              <a:off x="5940152" y="2780928"/>
              <a:ext cx="613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351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/>
              <a:t>5</a:t>
            </a:fld>
            <a:endParaRPr lang="es-MX"/>
          </a:p>
        </p:txBody>
      </p:sp>
      <p:grpSp>
        <p:nvGrpSpPr>
          <p:cNvPr id="24" name="Grupo 23"/>
          <p:cNvGrpSpPr/>
          <p:nvPr/>
        </p:nvGrpSpPr>
        <p:grpSpPr>
          <a:xfrm>
            <a:off x="251520" y="836712"/>
            <a:ext cx="8435280" cy="5783803"/>
            <a:chOff x="251520" y="908720"/>
            <a:chExt cx="8435280" cy="578380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31736" t="22439" r="33397" b="6688"/>
            <a:stretch/>
          </p:blipFill>
          <p:spPr>
            <a:xfrm>
              <a:off x="1835696" y="908720"/>
              <a:ext cx="4536504" cy="5184576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6372200" y="1556792"/>
              <a:ext cx="2314600" cy="1015663"/>
              <a:chOff x="6372200" y="1556792"/>
              <a:chExt cx="2314600" cy="1015663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6732240" y="1556792"/>
                <a:ext cx="1954560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/>
                  <a:t>Plenaria Inauguración y FFCC Carga</a:t>
                </a:r>
              </a:p>
            </p:txBody>
          </p:sp>
          <p:cxnSp>
            <p:nvCxnSpPr>
              <p:cNvPr id="6" name="Conector recto de flecha 5"/>
              <p:cNvCxnSpPr>
                <a:stCxn id="4" idx="1"/>
              </p:cNvCxnSpPr>
              <p:nvPr/>
            </p:nvCxnSpPr>
            <p:spPr>
              <a:xfrm flipH="1" flipV="1">
                <a:off x="6372200" y="1916832"/>
                <a:ext cx="360040" cy="1477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10"/>
            <p:cNvGrpSpPr/>
            <p:nvPr/>
          </p:nvGrpSpPr>
          <p:grpSpPr>
            <a:xfrm>
              <a:off x="6394630" y="3501008"/>
              <a:ext cx="1705762" cy="707886"/>
              <a:chOff x="6394630" y="3501008"/>
              <a:chExt cx="1705762" cy="707886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6876256" y="3501008"/>
                <a:ext cx="1224136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000" b="1"/>
                </a:lvl1pPr>
              </a:lstStyle>
              <a:p>
                <a:r>
                  <a:rPr lang="es-MX" dirty="0"/>
                  <a:t>Expo Equipos</a:t>
                </a: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4630" y="3789089"/>
                <a:ext cx="481626" cy="231668"/>
              </a:xfrm>
              <a:prstGeom prst="rect">
                <a:avLst/>
              </a:prstGeom>
            </p:spPr>
          </p:pic>
        </p:grpSp>
        <p:grpSp>
          <p:nvGrpSpPr>
            <p:cNvPr id="18" name="Grupo 17"/>
            <p:cNvGrpSpPr/>
            <p:nvPr/>
          </p:nvGrpSpPr>
          <p:grpSpPr>
            <a:xfrm>
              <a:off x="251520" y="1205771"/>
              <a:ext cx="1705762" cy="400110"/>
              <a:chOff x="107504" y="1205771"/>
              <a:chExt cx="1705762" cy="400110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107504" y="1205771"/>
                <a:ext cx="122413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000" b="1"/>
                </a:lvl1pPr>
              </a:lstStyle>
              <a:p>
                <a:r>
                  <a:rPr lang="es-MX" dirty="0"/>
                  <a:t>Pasajeros</a:t>
                </a:r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966232">
                <a:off x="1331640" y="1289992"/>
                <a:ext cx="481626" cy="231668"/>
              </a:xfrm>
              <a:prstGeom prst="rect">
                <a:avLst/>
              </a:prstGeom>
            </p:spPr>
          </p:pic>
        </p:grpSp>
        <p:grpSp>
          <p:nvGrpSpPr>
            <p:cNvPr id="17" name="Grupo 16"/>
            <p:cNvGrpSpPr/>
            <p:nvPr/>
          </p:nvGrpSpPr>
          <p:grpSpPr>
            <a:xfrm>
              <a:off x="251520" y="2572455"/>
              <a:ext cx="1711262" cy="707886"/>
              <a:chOff x="251520" y="2572455"/>
              <a:chExt cx="1711262" cy="707886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251520" y="2572455"/>
                <a:ext cx="1224136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000" b="1"/>
                </a:lvl1pPr>
              </a:lstStyle>
              <a:p>
                <a:r>
                  <a:rPr lang="es-MX" dirty="0"/>
                  <a:t>Snack Lounge</a:t>
                </a: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481156" y="2810564"/>
                <a:ext cx="481626" cy="231668"/>
              </a:xfrm>
              <a:prstGeom prst="rect">
                <a:avLst/>
              </a:prstGeom>
            </p:spPr>
          </p:pic>
        </p:grpSp>
        <p:grpSp>
          <p:nvGrpSpPr>
            <p:cNvPr id="20" name="Grupo 19"/>
            <p:cNvGrpSpPr/>
            <p:nvPr/>
          </p:nvGrpSpPr>
          <p:grpSpPr>
            <a:xfrm>
              <a:off x="251520" y="4208894"/>
              <a:ext cx="1705762" cy="400110"/>
              <a:chOff x="251520" y="4208894"/>
              <a:chExt cx="1705762" cy="400110"/>
            </a:xfrm>
          </p:grpSpPr>
          <p:sp>
            <p:nvSpPr>
              <p:cNvPr id="13" name="CuadroTexto 12"/>
              <p:cNvSpPr txBox="1"/>
              <p:nvPr/>
            </p:nvSpPr>
            <p:spPr>
              <a:xfrm>
                <a:off x="251520" y="4208894"/>
                <a:ext cx="122413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000" b="1"/>
                </a:lvl1pPr>
              </a:lstStyle>
              <a:p>
                <a:r>
                  <a:rPr lang="es-MX" dirty="0"/>
                  <a:t>AAR</a:t>
                </a:r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475656" y="4326072"/>
                <a:ext cx="481626" cy="231668"/>
              </a:xfrm>
              <a:prstGeom prst="rect">
                <a:avLst/>
              </a:prstGeom>
            </p:spPr>
          </p:pic>
        </p:grpSp>
        <p:grpSp>
          <p:nvGrpSpPr>
            <p:cNvPr id="21" name="Grupo 20"/>
            <p:cNvGrpSpPr/>
            <p:nvPr/>
          </p:nvGrpSpPr>
          <p:grpSpPr>
            <a:xfrm>
              <a:off x="3707904" y="6006369"/>
              <a:ext cx="1074620" cy="686154"/>
              <a:chOff x="9870303" y="2609415"/>
              <a:chExt cx="1224136" cy="787660"/>
            </a:xfrm>
          </p:grpSpPr>
          <p:sp>
            <p:nvSpPr>
              <p:cNvPr id="22" name="CuadroTexto 21"/>
              <p:cNvSpPr txBox="1"/>
              <p:nvPr/>
            </p:nvSpPr>
            <p:spPr>
              <a:xfrm>
                <a:off x="9870303" y="2996965"/>
                <a:ext cx="122413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000" b="1"/>
                </a:lvl1pPr>
              </a:lstStyle>
              <a:p>
                <a:r>
                  <a:rPr lang="es-MX" dirty="0"/>
                  <a:t>Acceso</a:t>
                </a: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207284" y="2709982"/>
                <a:ext cx="387549" cy="186416"/>
              </a:xfrm>
              <a:prstGeom prst="rect">
                <a:avLst/>
              </a:prstGeom>
            </p:spPr>
          </p:pic>
        </p:grpSp>
      </p:grpSp>
      <p:sp>
        <p:nvSpPr>
          <p:cNvPr id="25" name="CuadroTexto 24"/>
          <p:cNvSpPr txBox="1"/>
          <p:nvPr/>
        </p:nvSpPr>
        <p:spPr>
          <a:xfrm>
            <a:off x="683568" y="1166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Plano Distribución  EXPO- EXHIBICIÓN</a:t>
            </a:r>
          </a:p>
        </p:txBody>
      </p:sp>
    </p:spTree>
    <p:extLst>
      <p:ext uri="{BB962C8B-B14F-4D97-AF65-F5344CB8AC3E}">
        <p14:creationId xmlns:p14="http://schemas.microsoft.com/office/powerpoint/2010/main" val="385565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850178" cy="39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50182" cy="39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404664"/>
            <a:ext cx="304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Contactos Reservación EXPO 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15816" y="1700808"/>
            <a:ext cx="29674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VENTAS T&amp;C EXPOSICIONES</a:t>
            </a:r>
          </a:p>
          <a:p>
            <a:pPr algn="ctr"/>
            <a:r>
              <a:rPr lang="es-ES" b="1" dirty="0"/>
              <a:t>Martín Almaguer</a:t>
            </a:r>
          </a:p>
          <a:p>
            <a:pPr algn="ctr"/>
            <a:r>
              <a:rPr lang="es-ES" b="1" dirty="0" err="1"/>
              <a:t>malmaguer@tcexpo.com.mx</a:t>
            </a:r>
            <a:endParaRPr lang="es-ES" b="1" dirty="0"/>
          </a:p>
          <a:p>
            <a:pPr algn="ctr"/>
            <a:r>
              <a:rPr lang="es-ES" b="1" dirty="0"/>
              <a:t>Tel. +52 (55) 4631-3907</a:t>
            </a:r>
          </a:p>
          <a:p>
            <a:pPr algn="ctr"/>
            <a:r>
              <a:rPr lang="es-ES" b="1" dirty="0"/>
              <a:t>Cel.+52 (55) 3988-6088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55776" y="3789040"/>
            <a:ext cx="39161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GERENTE GENERAL T&amp;C EXPOSICIONES</a:t>
            </a:r>
          </a:p>
          <a:p>
            <a:pPr algn="ctr"/>
            <a:r>
              <a:rPr lang="es-ES" b="1" dirty="0"/>
              <a:t>Ivonne Martínez</a:t>
            </a:r>
          </a:p>
          <a:p>
            <a:pPr algn="ctr"/>
            <a:r>
              <a:rPr lang="es-ES" b="1" dirty="0" err="1"/>
              <a:t>imartinez@tcexpo.com.mx</a:t>
            </a:r>
            <a:endParaRPr lang="es-ES" b="1" dirty="0"/>
          </a:p>
          <a:p>
            <a:pPr algn="ctr"/>
            <a:r>
              <a:rPr lang="es-ES" b="1" dirty="0"/>
              <a:t>Tel. +52 (55) 5148-7665</a:t>
            </a:r>
          </a:p>
          <a:p>
            <a:pPr algn="ctr"/>
            <a:r>
              <a:rPr lang="es-ES" b="1" dirty="0"/>
              <a:t>Cel.+52 (55) 4520-1144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205447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5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164</Words>
  <Application>Microsoft Office PowerPoint</Application>
  <PresentationFormat>Presentación en pantalla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Moño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Moño</dc:creator>
  <cp:lastModifiedBy>iker de luisa</cp:lastModifiedBy>
  <cp:revision>93</cp:revision>
  <cp:lastPrinted>2016-08-31T20:06:58Z</cp:lastPrinted>
  <dcterms:created xsi:type="dcterms:W3CDTF">2013-07-31T22:14:57Z</dcterms:created>
  <dcterms:modified xsi:type="dcterms:W3CDTF">2016-11-10T19:09:51Z</dcterms:modified>
</cp:coreProperties>
</file>